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9" r:id="rId4"/>
  </p:sldMasterIdLst>
  <p:notesMasterIdLst>
    <p:notesMasterId r:id="rId19"/>
  </p:notesMasterIdLst>
  <p:handoutMasterIdLst>
    <p:handoutMasterId r:id="rId20"/>
  </p:handoutMasterIdLst>
  <p:sldIdLst>
    <p:sldId id="256" r:id="rId5"/>
    <p:sldId id="268" r:id="rId6"/>
    <p:sldId id="259" r:id="rId7"/>
    <p:sldId id="267" r:id="rId8"/>
    <p:sldId id="261" r:id="rId9"/>
    <p:sldId id="263" r:id="rId10"/>
    <p:sldId id="264" r:id="rId11"/>
    <p:sldId id="270" r:id="rId12"/>
    <p:sldId id="265" r:id="rId13"/>
    <p:sldId id="269" r:id="rId14"/>
    <p:sldId id="271" r:id="rId15"/>
    <p:sldId id="262" r:id="rId16"/>
    <p:sldId id="272" r:id="rId17"/>
    <p:sldId id="273" r:id="rId18"/>
  </p:sldIdLst>
  <p:sldSz cx="9144000" cy="6858000" type="screen4x3"/>
  <p:notesSz cx="6811963" cy="9942513"/>
  <p:defaultTextStyle>
    <a:defPPr>
      <a:defRPr lang="lt-LT"/>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00908F"/>
    <a:srgbClr val="339966"/>
    <a:srgbClr val="00CC00"/>
    <a:srgbClr val="E5F9A7"/>
    <a:srgbClr val="CC3399"/>
    <a:srgbClr val="F496D9"/>
    <a:srgbClr val="CCFF99"/>
    <a:srgbClr val="66CCFF"/>
    <a:srgbClr val="99FF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65" autoAdjust="0"/>
    <p:restoredTop sz="86441" autoAdjust="0"/>
  </p:normalViewPr>
  <p:slideViewPr>
    <p:cSldViewPr>
      <p:cViewPr>
        <p:scale>
          <a:sx n="75" d="100"/>
          <a:sy n="75" d="100"/>
        </p:scale>
        <p:origin x="-828" y="-858"/>
      </p:cViewPr>
      <p:guideLst>
        <p:guide orient="horz" pos="2160"/>
        <p:guide pos="2880"/>
      </p:guideLst>
    </p:cSldViewPr>
  </p:slideViewPr>
  <p:outlineViewPr>
    <p:cViewPr>
      <p:scale>
        <a:sx n="33" d="100"/>
        <a:sy n="33" d="100"/>
      </p:scale>
      <p:origin x="264" y="72486"/>
    </p:cViewPr>
  </p:outlineViewPr>
  <p:notesTextViewPr>
    <p:cViewPr>
      <p:scale>
        <a:sx n="66" d="100"/>
        <a:sy n="66" d="100"/>
      </p:scale>
      <p:origin x="0" y="0"/>
    </p:cViewPr>
  </p:notesTextViewPr>
  <p:sorterViewPr>
    <p:cViewPr>
      <p:scale>
        <a:sx n="66" d="100"/>
        <a:sy n="66" d="100"/>
      </p:scale>
      <p:origin x="0" y="0"/>
    </p:cViewPr>
  </p:sorterViewPr>
  <p:notesViewPr>
    <p:cSldViewPr>
      <p:cViewPr varScale="1">
        <p:scale>
          <a:sx n="77" d="100"/>
          <a:sy n="77" d="100"/>
        </p:scale>
        <p:origin x="-2142" y="-84"/>
      </p:cViewPr>
      <p:guideLst>
        <p:guide orient="horz" pos="3132"/>
        <p:guide pos="214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Book5"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5"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Book5"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layout>
        <c:manualLayout>
          <c:xMode val="edge"/>
          <c:yMode val="edge"/>
          <c:x val="9.7229221347331557E-2"/>
          <c:y val="5.5555555555555539E-2"/>
        </c:manualLayout>
      </c:layout>
      <c:txPr>
        <a:bodyPr/>
        <a:lstStyle/>
        <a:p>
          <a:pPr>
            <a:defRPr sz="2000">
              <a:solidFill>
                <a:schemeClr val="bg1"/>
              </a:solidFill>
            </a:defRPr>
          </a:pPr>
          <a:endParaRPr lang="en-US"/>
        </a:p>
      </c:txPr>
    </c:title>
    <c:view3D>
      <c:rotX val="30"/>
      <c:perspective val="30"/>
    </c:view3D>
    <c:plotArea>
      <c:layout/>
      <c:pie3DChart>
        <c:varyColors val="1"/>
        <c:ser>
          <c:idx val="0"/>
          <c:order val="0"/>
          <c:tx>
            <c:strRef>
              <c:f>Sheet1!$F$16</c:f>
              <c:strCache>
                <c:ptCount val="1"/>
                <c:pt idx="0">
                  <c:v>2010 m.</c:v>
                </c:pt>
              </c:strCache>
            </c:strRef>
          </c:tx>
          <c:explosion val="25"/>
          <c:dLbls>
            <c:txPr>
              <a:bodyPr/>
              <a:lstStyle/>
              <a:p>
                <a:pPr>
                  <a:defRPr sz="1200" b="1">
                    <a:solidFill>
                      <a:schemeClr val="bg1"/>
                    </a:solidFill>
                  </a:defRPr>
                </a:pPr>
                <a:endParaRPr lang="en-US"/>
              </a:p>
            </c:txPr>
            <c:showVal val="1"/>
            <c:showLeaderLines val="1"/>
          </c:dLbls>
          <c:cat>
            <c:strRef>
              <c:f>Sheet1!$E$17:$E$19</c:f>
              <c:strCache>
                <c:ptCount val="3"/>
                <c:pt idx="0">
                  <c:v>Pakankamai</c:v>
                </c:pt>
                <c:pt idx="1">
                  <c:v>Gelėtų būti ir daugiau</c:v>
                </c:pt>
                <c:pt idx="2">
                  <c:v>Per mažai</c:v>
                </c:pt>
              </c:strCache>
            </c:strRef>
          </c:cat>
          <c:val>
            <c:numRef>
              <c:f>Sheet1!$F$17:$F$19</c:f>
              <c:numCache>
                <c:formatCode>0.00%</c:formatCode>
                <c:ptCount val="3"/>
                <c:pt idx="0">
                  <c:v>0.39393939393939414</c:v>
                </c:pt>
                <c:pt idx="1">
                  <c:v>0.51515151515151514</c:v>
                </c:pt>
                <c:pt idx="2">
                  <c:v>9.0909090909091023E-2</c:v>
                </c:pt>
              </c:numCache>
            </c:numRef>
          </c:val>
        </c:ser>
      </c:pie3DChart>
    </c:plotArea>
    <c:legend>
      <c:legendPos val="r"/>
      <c:layout/>
      <c:txPr>
        <a:bodyPr/>
        <a:lstStyle/>
        <a:p>
          <a:pPr>
            <a:defRPr sz="1300">
              <a:solidFill>
                <a:schemeClr val="bg1"/>
              </a:solidFill>
            </a:defRPr>
          </a:pPr>
          <a:endParaRPr lang="en-US"/>
        </a:p>
      </c:txPr>
    </c:legend>
    <c:plotVisOnly val="1"/>
  </c:chart>
  <c:spPr>
    <a:noFill/>
    <a:ln>
      <a:noFill/>
    </a:ln>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chart>
    <c:title>
      <c:layout>
        <c:manualLayout>
          <c:xMode val="edge"/>
          <c:yMode val="edge"/>
          <c:x val="6.5277777777777782E-2"/>
          <c:y val="0.10185185185185186"/>
        </c:manualLayout>
      </c:layout>
      <c:txPr>
        <a:bodyPr/>
        <a:lstStyle/>
        <a:p>
          <a:pPr>
            <a:defRPr sz="2000"/>
          </a:pPr>
          <a:endParaRPr lang="en-US"/>
        </a:p>
      </c:txPr>
    </c:title>
    <c:view3D>
      <c:rotX val="30"/>
      <c:perspective val="30"/>
    </c:view3D>
    <c:plotArea>
      <c:layout/>
      <c:pie3DChart>
        <c:varyColors val="1"/>
        <c:ser>
          <c:idx val="0"/>
          <c:order val="0"/>
          <c:tx>
            <c:strRef>
              <c:f>Sheet1!$I$16</c:f>
              <c:strCache>
                <c:ptCount val="1"/>
                <c:pt idx="0">
                  <c:v>2011 m.</c:v>
                </c:pt>
              </c:strCache>
            </c:strRef>
          </c:tx>
          <c:explosion val="25"/>
          <c:dLbls>
            <c:txPr>
              <a:bodyPr/>
              <a:lstStyle/>
              <a:p>
                <a:pPr>
                  <a:defRPr sz="1200" b="1">
                    <a:solidFill>
                      <a:schemeClr val="bg1"/>
                    </a:solidFill>
                  </a:defRPr>
                </a:pPr>
                <a:endParaRPr lang="en-US"/>
              </a:p>
            </c:txPr>
            <c:showVal val="1"/>
            <c:showLeaderLines val="1"/>
          </c:dLbls>
          <c:cat>
            <c:strRef>
              <c:f>Sheet1!$H$17:$H$19</c:f>
              <c:strCache>
                <c:ptCount val="3"/>
                <c:pt idx="0">
                  <c:v>Pakankamai</c:v>
                </c:pt>
                <c:pt idx="1">
                  <c:v>Gelėtų būti ir daugiau</c:v>
                </c:pt>
                <c:pt idx="2">
                  <c:v>Per mažai</c:v>
                </c:pt>
              </c:strCache>
            </c:strRef>
          </c:cat>
          <c:val>
            <c:numRef>
              <c:f>Sheet1!$I$17:$I$19</c:f>
              <c:numCache>
                <c:formatCode>0.00%</c:formatCode>
                <c:ptCount val="3"/>
                <c:pt idx="0">
                  <c:v>0.5588235294117645</c:v>
                </c:pt>
                <c:pt idx="1">
                  <c:v>0.3823529411764709</c:v>
                </c:pt>
                <c:pt idx="2">
                  <c:v>5.8823529411764705E-2</c:v>
                </c:pt>
              </c:numCache>
            </c:numRef>
          </c:val>
        </c:ser>
      </c:pie3DChart>
    </c:plotArea>
    <c:legend>
      <c:legendPos val="r"/>
      <c:layout/>
      <c:txPr>
        <a:bodyPr/>
        <a:lstStyle/>
        <a:p>
          <a:pPr>
            <a:defRPr sz="1300"/>
          </a:pPr>
          <a:endParaRPr lang="en-US"/>
        </a:p>
      </c:txPr>
    </c:legend>
    <c:plotVisOnly val="1"/>
  </c:chart>
  <c:spPr>
    <a:noFill/>
    <a:ln>
      <a:noFill/>
    </a:ln>
  </c:spPr>
  <c:txPr>
    <a:bodyPr/>
    <a:lstStyle/>
    <a:p>
      <a:pPr>
        <a:defRPr>
          <a:solidFill>
            <a:schemeClr val="bg1"/>
          </a:solidFill>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6.9937836717778729E-2"/>
          <c:y val="2.586749620412547E-2"/>
          <c:w val="0.75322581387852894"/>
          <c:h val="0.87717661000629565"/>
        </c:manualLayout>
      </c:layout>
      <c:barChart>
        <c:barDir val="col"/>
        <c:grouping val="clustered"/>
        <c:ser>
          <c:idx val="0"/>
          <c:order val="0"/>
          <c:tx>
            <c:strRef>
              <c:f>Sheet3!$K$10</c:f>
              <c:strCache>
                <c:ptCount val="1"/>
                <c:pt idx="0">
                  <c:v>1. Aktualumas</c:v>
                </c:pt>
              </c:strCache>
            </c:strRef>
          </c:tx>
          <c:cat>
            <c:strRef>
              <c:f>Sheet3!$L$9:$O$9</c:f>
              <c:strCache>
                <c:ptCount val="4"/>
                <c:pt idx="0">
                  <c:v>Blogai arba patenkinamai, 2010 m.</c:v>
                </c:pt>
                <c:pt idx="1">
                  <c:v>Blogai arba patenkinamai, 2011 m.</c:v>
                </c:pt>
                <c:pt idx="2">
                  <c:v>Gerai arba Labai gerai, 2010 m.</c:v>
                </c:pt>
                <c:pt idx="3">
                  <c:v>Gerai arba Labai gerai, 2011 m.</c:v>
                </c:pt>
              </c:strCache>
            </c:strRef>
          </c:cat>
          <c:val>
            <c:numRef>
              <c:f>Sheet3!$L$10:$O$10</c:f>
              <c:numCache>
                <c:formatCode>0.00%</c:formatCode>
                <c:ptCount val="4"/>
                <c:pt idx="0">
                  <c:v>0.27272727272727282</c:v>
                </c:pt>
                <c:pt idx="1">
                  <c:v>0.30880000000000007</c:v>
                </c:pt>
                <c:pt idx="2">
                  <c:v>0.72727272727272729</c:v>
                </c:pt>
                <c:pt idx="3">
                  <c:v>0.69120000000000004</c:v>
                </c:pt>
              </c:numCache>
            </c:numRef>
          </c:val>
        </c:ser>
        <c:ser>
          <c:idx val="1"/>
          <c:order val="1"/>
          <c:tx>
            <c:strRef>
              <c:f>Sheet3!$K$11</c:f>
              <c:strCache>
                <c:ptCount val="1"/>
                <c:pt idx="0">
                  <c:v>2. Patogumas</c:v>
                </c:pt>
              </c:strCache>
            </c:strRef>
          </c:tx>
          <c:dLbls>
            <c:dLbl>
              <c:idx val="2"/>
              <c:layout>
                <c:manualLayout>
                  <c:x val="-2.9239766081871365E-3"/>
                  <c:y val="-3.094325769967337E-2"/>
                </c:manualLayout>
              </c:layout>
              <c:showVal val="1"/>
            </c:dLbl>
            <c:dLbl>
              <c:idx val="3"/>
              <c:layout>
                <c:manualLayout>
                  <c:x val="7.3099415204678393E-3"/>
                  <c:y val="-6.1886515399346746E-2"/>
                </c:manualLayout>
              </c:layout>
              <c:showVal val="1"/>
            </c:dLbl>
            <c:txPr>
              <a:bodyPr/>
              <a:lstStyle/>
              <a:p>
                <a:pPr>
                  <a:defRPr sz="1300" b="1">
                    <a:solidFill>
                      <a:srgbClr val="0070C0"/>
                    </a:solidFill>
                  </a:defRPr>
                </a:pPr>
                <a:endParaRPr lang="en-US"/>
              </a:p>
            </c:txPr>
            <c:showVal val="1"/>
          </c:dLbls>
          <c:cat>
            <c:strRef>
              <c:f>Sheet3!$L$9:$O$9</c:f>
              <c:strCache>
                <c:ptCount val="4"/>
                <c:pt idx="0">
                  <c:v>Blogai arba patenkinamai, 2010 m.</c:v>
                </c:pt>
                <c:pt idx="1">
                  <c:v>Blogai arba patenkinamai, 2011 m.</c:v>
                </c:pt>
                <c:pt idx="2">
                  <c:v>Gerai arba Labai gerai, 2010 m.</c:v>
                </c:pt>
                <c:pt idx="3">
                  <c:v>Gerai arba Labai gerai, 2011 m.</c:v>
                </c:pt>
              </c:strCache>
            </c:strRef>
          </c:cat>
          <c:val>
            <c:numRef>
              <c:f>Sheet3!$L$11:$O$11</c:f>
              <c:numCache>
                <c:formatCode>0.00%</c:formatCode>
                <c:ptCount val="4"/>
                <c:pt idx="0">
                  <c:v>0.45454545454545453</c:v>
                </c:pt>
                <c:pt idx="1">
                  <c:v>0.39700000000000013</c:v>
                </c:pt>
                <c:pt idx="2">
                  <c:v>0.54545454545454541</c:v>
                </c:pt>
                <c:pt idx="3">
                  <c:v>0.6030000000000002</c:v>
                </c:pt>
              </c:numCache>
            </c:numRef>
          </c:val>
        </c:ser>
        <c:ser>
          <c:idx val="2"/>
          <c:order val="2"/>
          <c:tx>
            <c:strRef>
              <c:f>Sheet3!$K$12</c:f>
              <c:strCache>
                <c:ptCount val="1"/>
                <c:pt idx="0">
                  <c:v>3. Operatyvumas</c:v>
                </c:pt>
              </c:strCache>
            </c:strRef>
          </c:tx>
          <c:dLbls>
            <c:dLbl>
              <c:idx val="0"/>
              <c:layout>
                <c:manualLayout>
                  <c:x val="-5.8479532163742704E-3"/>
                  <c:y val="-3.094325769967337E-2"/>
                </c:manualLayout>
              </c:layout>
              <c:showVal val="1"/>
            </c:dLbl>
            <c:dLbl>
              <c:idx val="1"/>
              <c:layout>
                <c:manualLayout>
                  <c:x val="-2.9239766081871365E-3"/>
                  <c:y val="-5.9307910591040618E-2"/>
                </c:manualLayout>
              </c:layout>
              <c:showVal val="1"/>
            </c:dLbl>
            <c:txPr>
              <a:bodyPr/>
              <a:lstStyle/>
              <a:p>
                <a:pPr>
                  <a:defRPr sz="1200" b="1">
                    <a:solidFill>
                      <a:srgbClr val="CC00CC"/>
                    </a:solidFill>
                  </a:defRPr>
                </a:pPr>
                <a:endParaRPr lang="en-US"/>
              </a:p>
            </c:txPr>
            <c:showVal val="1"/>
          </c:dLbls>
          <c:cat>
            <c:strRef>
              <c:f>Sheet3!$L$9:$O$9</c:f>
              <c:strCache>
                <c:ptCount val="4"/>
                <c:pt idx="0">
                  <c:v>Blogai arba patenkinamai, 2010 m.</c:v>
                </c:pt>
                <c:pt idx="1">
                  <c:v>Blogai arba patenkinamai, 2011 m.</c:v>
                </c:pt>
                <c:pt idx="2">
                  <c:v>Gerai arba Labai gerai, 2010 m.</c:v>
                </c:pt>
                <c:pt idx="3">
                  <c:v>Gerai arba Labai gerai, 2011 m.</c:v>
                </c:pt>
              </c:strCache>
            </c:strRef>
          </c:cat>
          <c:val>
            <c:numRef>
              <c:f>Sheet3!$L$12:$O$12</c:f>
              <c:numCache>
                <c:formatCode>0.00%</c:formatCode>
                <c:ptCount val="4"/>
                <c:pt idx="0">
                  <c:v>0.46969696969696983</c:v>
                </c:pt>
                <c:pt idx="1">
                  <c:v>0.38230000000000025</c:v>
                </c:pt>
                <c:pt idx="2">
                  <c:v>0.5303030303030305</c:v>
                </c:pt>
                <c:pt idx="3">
                  <c:v>0.61770000000000025</c:v>
                </c:pt>
              </c:numCache>
            </c:numRef>
          </c:val>
        </c:ser>
        <c:ser>
          <c:idx val="3"/>
          <c:order val="3"/>
          <c:tx>
            <c:strRef>
              <c:f>Sheet3!$K$13</c:f>
              <c:strCache>
                <c:ptCount val="1"/>
                <c:pt idx="0">
                  <c:v>4. Dizainas</c:v>
                </c:pt>
              </c:strCache>
            </c:strRef>
          </c:tx>
          <c:cat>
            <c:strRef>
              <c:f>Sheet3!$L$9:$O$9</c:f>
              <c:strCache>
                <c:ptCount val="4"/>
                <c:pt idx="0">
                  <c:v>Blogai arba patenkinamai, 2010 m.</c:v>
                </c:pt>
                <c:pt idx="1">
                  <c:v>Blogai arba patenkinamai, 2011 m.</c:v>
                </c:pt>
                <c:pt idx="2">
                  <c:v>Gerai arba Labai gerai, 2010 m.</c:v>
                </c:pt>
                <c:pt idx="3">
                  <c:v>Gerai arba Labai gerai, 2011 m.</c:v>
                </c:pt>
              </c:strCache>
            </c:strRef>
          </c:cat>
          <c:val>
            <c:numRef>
              <c:f>Sheet3!$L$13:$O$13</c:f>
              <c:numCache>
                <c:formatCode>0.00%</c:formatCode>
                <c:ptCount val="4"/>
                <c:pt idx="0">
                  <c:v>0.171875</c:v>
                </c:pt>
                <c:pt idx="1">
                  <c:v>0.32350000000000012</c:v>
                </c:pt>
                <c:pt idx="2">
                  <c:v>0.82812500000000022</c:v>
                </c:pt>
                <c:pt idx="3">
                  <c:v>0.67650000000000021</c:v>
                </c:pt>
              </c:numCache>
            </c:numRef>
          </c:val>
        </c:ser>
        <c:axId val="175719168"/>
        <c:axId val="175720704"/>
      </c:barChart>
      <c:catAx>
        <c:axId val="175719168"/>
        <c:scaling>
          <c:orientation val="minMax"/>
        </c:scaling>
        <c:axPos val="b"/>
        <c:tickLblPos val="nextTo"/>
        <c:txPr>
          <a:bodyPr/>
          <a:lstStyle/>
          <a:p>
            <a:pPr>
              <a:defRPr sz="1200" b="1"/>
            </a:pPr>
            <a:endParaRPr lang="en-US"/>
          </a:p>
        </c:txPr>
        <c:crossAx val="175720704"/>
        <c:crossesAt val="0"/>
        <c:auto val="1"/>
        <c:lblAlgn val="ctr"/>
        <c:lblOffset val="100"/>
      </c:catAx>
      <c:valAx>
        <c:axId val="175720704"/>
        <c:scaling>
          <c:orientation val="minMax"/>
        </c:scaling>
        <c:axPos val="l"/>
        <c:majorGridlines/>
        <c:numFmt formatCode="0.00%" sourceLinked="1"/>
        <c:tickLblPos val="nextTo"/>
        <c:txPr>
          <a:bodyPr/>
          <a:lstStyle/>
          <a:p>
            <a:pPr>
              <a:defRPr b="1"/>
            </a:pPr>
            <a:endParaRPr lang="en-US"/>
          </a:p>
        </c:txPr>
        <c:crossAx val="175719168"/>
        <c:crosses val="autoZero"/>
        <c:crossBetween val="between"/>
        <c:majorUnit val="0.1"/>
        <c:minorUnit val="2.0000000000000011E-2"/>
      </c:valAx>
    </c:plotArea>
    <c:legend>
      <c:legendPos val="r"/>
      <c:legendEntry>
        <c:idx val="1"/>
        <c:txPr>
          <a:bodyPr/>
          <a:lstStyle/>
          <a:p>
            <a:pPr>
              <a:defRPr sz="1200" b="1">
                <a:solidFill>
                  <a:srgbClr val="0070C0"/>
                </a:solidFill>
              </a:defRPr>
            </a:pPr>
            <a:endParaRPr lang="en-US"/>
          </a:p>
        </c:txPr>
      </c:legendEntry>
      <c:legendEntry>
        <c:idx val="2"/>
        <c:txPr>
          <a:bodyPr/>
          <a:lstStyle/>
          <a:p>
            <a:pPr>
              <a:defRPr sz="1200" b="1">
                <a:solidFill>
                  <a:srgbClr val="CC00CC"/>
                </a:solidFill>
              </a:defRPr>
            </a:pPr>
            <a:endParaRPr lang="en-US"/>
          </a:p>
        </c:txPr>
      </c:legendEntry>
      <c:layout/>
      <c:txPr>
        <a:bodyPr/>
        <a:lstStyle/>
        <a:p>
          <a:pPr>
            <a:defRPr sz="1200" b="1"/>
          </a:pPr>
          <a:endParaRPr lang="en-US"/>
        </a:p>
      </c:txPr>
    </c:legend>
    <c:plotVisOnly val="1"/>
  </c:chart>
  <c:spPr>
    <a:ln>
      <a:noFill/>
    </a:ln>
  </c:spPr>
  <c:txPr>
    <a:bodyPr/>
    <a:lstStyle/>
    <a:p>
      <a:pPr>
        <a:defRPr>
          <a:solidFill>
            <a:schemeClr val="bg1"/>
          </a:solidFill>
        </a:defRPr>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851" cy="49712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8536" y="0"/>
            <a:ext cx="2951851" cy="497126"/>
          </a:xfrm>
          <a:prstGeom prst="rect">
            <a:avLst/>
          </a:prstGeom>
        </p:spPr>
        <p:txBody>
          <a:bodyPr vert="horz" lIns="91440" tIns="45720" rIns="91440" bIns="45720" rtlCol="0"/>
          <a:lstStyle>
            <a:lvl1pPr algn="r">
              <a:defRPr sz="1200"/>
            </a:lvl1pPr>
          </a:lstStyle>
          <a:p>
            <a:fld id="{86ABA86C-06C0-4549-8BC9-AB11095DD9F1}" type="datetimeFigureOut">
              <a:rPr lang="en-US" smtClean="0"/>
              <a:pPr/>
              <a:t>6/21/2012</a:t>
            </a:fld>
            <a:endParaRPr lang="en-US" dirty="0"/>
          </a:p>
        </p:txBody>
      </p:sp>
      <p:sp>
        <p:nvSpPr>
          <p:cNvPr id="4" name="Footer Placeholder 3"/>
          <p:cNvSpPr>
            <a:spLocks noGrp="1"/>
          </p:cNvSpPr>
          <p:nvPr>
            <p:ph type="ftr" sz="quarter" idx="2"/>
          </p:nvPr>
        </p:nvSpPr>
        <p:spPr>
          <a:xfrm>
            <a:off x="0" y="9443662"/>
            <a:ext cx="2951851" cy="497126"/>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8536" y="9443662"/>
            <a:ext cx="2951851" cy="497126"/>
          </a:xfrm>
          <a:prstGeom prst="rect">
            <a:avLst/>
          </a:prstGeom>
        </p:spPr>
        <p:txBody>
          <a:bodyPr vert="horz" lIns="91440" tIns="45720" rIns="91440" bIns="45720" rtlCol="0" anchor="b"/>
          <a:lstStyle>
            <a:lvl1pPr algn="r">
              <a:defRPr sz="1200"/>
            </a:lvl1pPr>
          </a:lstStyle>
          <a:p>
            <a:fld id="{25A7A3E8-2FE1-4077-B01E-DDAF25EF0F07}" type="slidenum">
              <a:rPr lang="en-US" smtClean="0"/>
              <a:pPr/>
              <a:t>‹#›</a:t>
            </a:fld>
            <a:endParaRPr lang="en-US" dirty="0"/>
          </a:p>
        </p:txBody>
      </p:sp>
    </p:spTree>
    <p:extLst>
      <p:ext uri="{BB962C8B-B14F-4D97-AF65-F5344CB8AC3E}">
        <p14:creationId xmlns:p14="http://schemas.microsoft.com/office/powerpoint/2010/main" xmlns="" val="39640161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51851" cy="49712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lt-LT" dirty="0"/>
          </a:p>
        </p:txBody>
      </p:sp>
      <p:sp>
        <p:nvSpPr>
          <p:cNvPr id="30723" name="Rectangle 3"/>
          <p:cNvSpPr>
            <a:spLocks noGrp="1" noChangeArrowheads="1"/>
          </p:cNvSpPr>
          <p:nvPr>
            <p:ph type="dt" idx="1"/>
          </p:nvPr>
        </p:nvSpPr>
        <p:spPr bwMode="auto">
          <a:xfrm>
            <a:off x="3858536" y="0"/>
            <a:ext cx="2951851" cy="49712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lt-LT" dirty="0"/>
          </a:p>
        </p:txBody>
      </p:sp>
      <p:sp>
        <p:nvSpPr>
          <p:cNvPr id="30724" name="Rectangle 4"/>
          <p:cNvSpPr>
            <a:spLocks noGrp="1" noRot="1" noChangeAspect="1" noChangeArrowheads="1" noTextEdit="1"/>
          </p:cNvSpPr>
          <p:nvPr>
            <p:ph type="sldImg" idx="2"/>
          </p:nvPr>
        </p:nvSpPr>
        <p:spPr bwMode="auto">
          <a:xfrm>
            <a:off x="922338" y="746125"/>
            <a:ext cx="4967287" cy="3727450"/>
          </a:xfrm>
          <a:prstGeom prst="rect">
            <a:avLst/>
          </a:prstGeom>
          <a:noFill/>
          <a:ln w="9525">
            <a:solidFill>
              <a:srgbClr val="000000"/>
            </a:solidFill>
            <a:miter lim="800000"/>
            <a:headEnd/>
            <a:tailEnd/>
          </a:ln>
        </p:spPr>
      </p:sp>
      <p:sp>
        <p:nvSpPr>
          <p:cNvPr id="30725" name="Rectangle 5"/>
          <p:cNvSpPr>
            <a:spLocks noGrp="1" noChangeArrowheads="1"/>
          </p:cNvSpPr>
          <p:nvPr>
            <p:ph type="body" sz="quarter" idx="3"/>
          </p:nvPr>
        </p:nvSpPr>
        <p:spPr bwMode="auto">
          <a:xfrm>
            <a:off x="681197" y="4722694"/>
            <a:ext cx="5449570" cy="447413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lt-LT" noProof="0" smtClean="0"/>
              <a:t>Click to edit Master text styles</a:t>
            </a:r>
          </a:p>
          <a:p>
            <a:pPr lvl="1"/>
            <a:r>
              <a:rPr lang="lt-LT" noProof="0" smtClean="0"/>
              <a:t>Second level</a:t>
            </a:r>
          </a:p>
          <a:p>
            <a:pPr lvl="2"/>
            <a:r>
              <a:rPr lang="lt-LT" noProof="0" smtClean="0"/>
              <a:t>Third level</a:t>
            </a:r>
          </a:p>
          <a:p>
            <a:pPr lvl="3"/>
            <a:r>
              <a:rPr lang="lt-LT" noProof="0" smtClean="0"/>
              <a:t>Fourth level</a:t>
            </a:r>
          </a:p>
          <a:p>
            <a:pPr lvl="4"/>
            <a:r>
              <a:rPr lang="lt-LT" noProof="0" smtClean="0"/>
              <a:t>Fifth level</a:t>
            </a:r>
          </a:p>
        </p:txBody>
      </p:sp>
      <p:sp>
        <p:nvSpPr>
          <p:cNvPr id="30726" name="Rectangle 6"/>
          <p:cNvSpPr>
            <a:spLocks noGrp="1" noChangeArrowheads="1"/>
          </p:cNvSpPr>
          <p:nvPr>
            <p:ph type="ftr" sz="quarter" idx="4"/>
          </p:nvPr>
        </p:nvSpPr>
        <p:spPr bwMode="auto">
          <a:xfrm>
            <a:off x="0" y="9443662"/>
            <a:ext cx="2951851" cy="497126"/>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lt-LT" dirty="0"/>
          </a:p>
        </p:txBody>
      </p:sp>
      <p:sp>
        <p:nvSpPr>
          <p:cNvPr id="30727" name="Rectangle 7"/>
          <p:cNvSpPr>
            <a:spLocks noGrp="1" noChangeArrowheads="1"/>
          </p:cNvSpPr>
          <p:nvPr>
            <p:ph type="sldNum" sz="quarter" idx="5"/>
          </p:nvPr>
        </p:nvSpPr>
        <p:spPr bwMode="auto">
          <a:xfrm>
            <a:off x="3858536" y="9443662"/>
            <a:ext cx="2951851" cy="497126"/>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F2525138-5FAC-4B2F-BD2A-2C8F0C4E0C2B}" type="slidenum">
              <a:rPr lang="lt-LT"/>
              <a:pPr>
                <a:defRPr/>
              </a:pPr>
              <a:t>‹#›</a:t>
            </a:fld>
            <a:endParaRPr lang="lt-LT" dirty="0"/>
          </a:p>
        </p:txBody>
      </p:sp>
    </p:spTree>
    <p:extLst>
      <p:ext uri="{BB962C8B-B14F-4D97-AF65-F5344CB8AC3E}">
        <p14:creationId xmlns:p14="http://schemas.microsoft.com/office/powerpoint/2010/main" xmlns="" val="42268500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2525138-5FAC-4B2F-BD2A-2C8F0C4E0C2B}" type="slidenum">
              <a:rPr lang="lt-LT" smtClean="0"/>
              <a:pPr>
                <a:defRPr/>
              </a:pPr>
              <a:t>1</a:t>
            </a:fld>
            <a:endParaRPr lang="lt-LT"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2525138-5FAC-4B2F-BD2A-2C8F0C4E0C2B}" type="slidenum">
              <a:rPr lang="lt-LT" smtClean="0"/>
              <a:pPr>
                <a:defRPr/>
              </a:pPr>
              <a:t>10</a:t>
            </a:fld>
            <a:endParaRPr lang="lt-LT"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2525138-5FAC-4B2F-BD2A-2C8F0C4E0C2B}" type="slidenum">
              <a:rPr lang="lt-LT" smtClean="0"/>
              <a:pPr>
                <a:defRPr/>
              </a:pPr>
              <a:t>12</a:t>
            </a:fld>
            <a:endParaRPr lang="lt-LT"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2525138-5FAC-4B2F-BD2A-2C8F0C4E0C2B}" type="slidenum">
              <a:rPr lang="lt-LT" smtClean="0"/>
              <a:pPr>
                <a:defRPr/>
              </a:pPr>
              <a:t>2</a:t>
            </a:fld>
            <a:endParaRPr lang="lt-LT"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2525138-5FAC-4B2F-BD2A-2C8F0C4E0C2B}" type="slidenum">
              <a:rPr lang="lt-LT" smtClean="0"/>
              <a:pPr>
                <a:defRPr/>
              </a:pPr>
              <a:t>3</a:t>
            </a:fld>
            <a:endParaRPr lang="lt-LT"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2525138-5FAC-4B2F-BD2A-2C8F0C4E0C2B}" type="slidenum">
              <a:rPr lang="lt-LT" smtClean="0"/>
              <a:pPr>
                <a:defRPr/>
              </a:pPr>
              <a:t>4</a:t>
            </a:fld>
            <a:endParaRPr lang="lt-LT"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2525138-5FAC-4B2F-BD2A-2C8F0C4E0C2B}" type="slidenum">
              <a:rPr lang="lt-LT" smtClean="0"/>
              <a:pPr>
                <a:defRPr/>
              </a:pPr>
              <a:t>5</a:t>
            </a:fld>
            <a:endParaRPr lang="lt-LT"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2525138-5FAC-4B2F-BD2A-2C8F0C4E0C2B}" type="slidenum">
              <a:rPr lang="lt-LT" smtClean="0"/>
              <a:pPr>
                <a:defRPr/>
              </a:pPr>
              <a:t>6</a:t>
            </a:fld>
            <a:endParaRPr lang="lt-LT"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2525138-5FAC-4B2F-BD2A-2C8F0C4E0C2B}" type="slidenum">
              <a:rPr lang="lt-LT" smtClean="0"/>
              <a:pPr>
                <a:defRPr/>
              </a:pPr>
              <a:t>7</a:t>
            </a:fld>
            <a:endParaRPr lang="lt-LT"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2525138-5FAC-4B2F-BD2A-2C8F0C4E0C2B}" type="slidenum">
              <a:rPr lang="lt-LT" smtClean="0"/>
              <a:pPr>
                <a:defRPr/>
              </a:pPr>
              <a:t>8</a:t>
            </a:fld>
            <a:endParaRPr lang="lt-LT"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2525138-5FAC-4B2F-BD2A-2C8F0C4E0C2B}" type="slidenum">
              <a:rPr lang="lt-LT" smtClean="0"/>
              <a:pPr>
                <a:defRPr/>
              </a:pPr>
              <a:t>9</a:t>
            </a:fld>
            <a:endParaRPr lang="lt-LT"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vadinimo skaidrė">
    <p:spTree>
      <p:nvGrpSpPr>
        <p:cNvPr id="1" name=""/>
        <p:cNvGrpSpPr/>
        <p:nvPr/>
      </p:nvGrpSpPr>
      <p:grpSpPr>
        <a:xfrm>
          <a:off x="0" y="0"/>
          <a:ext cx="0" cy="0"/>
          <a:chOff x="0" y="0"/>
          <a:chExt cx="0" cy="0"/>
        </a:xfrm>
      </p:grpSpPr>
      <p:sp>
        <p:nvSpPr>
          <p:cNvPr id="2" name="Antraštė 1"/>
          <p:cNvSpPr>
            <a:spLocks noGrp="1"/>
          </p:cNvSpPr>
          <p:nvPr>
            <p:ph type="ctrTitle"/>
          </p:nvPr>
        </p:nvSpPr>
        <p:spPr>
          <a:xfrm>
            <a:off x="685800" y="2130429"/>
            <a:ext cx="7772400" cy="1470025"/>
          </a:xfrm>
        </p:spPr>
        <p:txBody>
          <a:bodyPr/>
          <a:lstStyle/>
          <a:p>
            <a:r>
              <a:rPr lang="en-US" smtClean="0"/>
              <a:t>Click to edit Master title style</a:t>
            </a:r>
            <a:endParaRPr lang="lt-LT"/>
          </a:p>
        </p:txBody>
      </p:sp>
      <p:sp>
        <p:nvSpPr>
          <p:cNvPr id="3" name="Paantraštė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lt-LT"/>
          </a:p>
        </p:txBody>
      </p:sp>
      <p:sp>
        <p:nvSpPr>
          <p:cNvPr id="4" name="Rectangle 5"/>
          <p:cNvSpPr>
            <a:spLocks noGrp="1" noChangeArrowheads="1"/>
          </p:cNvSpPr>
          <p:nvPr>
            <p:ph type="dt" sz="half" idx="10"/>
          </p:nvPr>
        </p:nvSpPr>
        <p:spPr>
          <a:ln/>
        </p:spPr>
        <p:txBody>
          <a:bodyPr/>
          <a:lstStyle>
            <a:lvl1pPr>
              <a:defRPr/>
            </a:lvl1pPr>
          </a:lstStyle>
          <a:p>
            <a:pPr>
              <a:defRPr/>
            </a:pPr>
            <a:endParaRPr lang="lt-LT" dirty="0"/>
          </a:p>
        </p:txBody>
      </p:sp>
      <p:sp>
        <p:nvSpPr>
          <p:cNvPr id="5" name="Rectangle 6"/>
          <p:cNvSpPr>
            <a:spLocks noGrp="1" noChangeArrowheads="1"/>
          </p:cNvSpPr>
          <p:nvPr>
            <p:ph type="ftr" sz="quarter" idx="11"/>
          </p:nvPr>
        </p:nvSpPr>
        <p:spPr>
          <a:ln/>
        </p:spPr>
        <p:txBody>
          <a:bodyPr/>
          <a:lstStyle>
            <a:lvl1pPr>
              <a:defRPr/>
            </a:lvl1pPr>
          </a:lstStyle>
          <a:p>
            <a:pPr>
              <a:defRPr/>
            </a:pPr>
            <a:endParaRPr lang="lt-LT" dirty="0"/>
          </a:p>
        </p:txBody>
      </p:sp>
      <p:sp>
        <p:nvSpPr>
          <p:cNvPr id="6" name="Rectangle 7"/>
          <p:cNvSpPr>
            <a:spLocks noGrp="1" noChangeArrowheads="1"/>
          </p:cNvSpPr>
          <p:nvPr>
            <p:ph type="sldNum" sz="quarter" idx="12"/>
          </p:nvPr>
        </p:nvSpPr>
        <p:spPr>
          <a:ln/>
        </p:spPr>
        <p:txBody>
          <a:bodyPr/>
          <a:lstStyle>
            <a:lvl1pPr>
              <a:defRPr/>
            </a:lvl1pPr>
          </a:lstStyle>
          <a:p>
            <a:pPr>
              <a:defRPr/>
            </a:pPr>
            <a:fld id="{F4759343-E1E9-4853-A726-0F3BC2D878EB}" type="slidenum">
              <a:rPr lang="lt-LT"/>
              <a:pPr>
                <a:defRPr/>
              </a:pPr>
              <a:t>‹#›</a:t>
            </a:fld>
            <a:endParaRPr lang="lt-LT"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en-US" smtClean="0"/>
              <a:t>Click to edit Master title style</a:t>
            </a:r>
            <a:endParaRPr lang="lt-LT"/>
          </a:p>
        </p:txBody>
      </p:sp>
      <p:sp>
        <p:nvSpPr>
          <p:cNvPr id="3" name="Vertikalaus teksto vietos rezervavimo ženklas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a:p>
        </p:txBody>
      </p:sp>
      <p:sp>
        <p:nvSpPr>
          <p:cNvPr id="4" name="Rectangle 5"/>
          <p:cNvSpPr>
            <a:spLocks noGrp="1" noChangeArrowheads="1"/>
          </p:cNvSpPr>
          <p:nvPr>
            <p:ph type="dt" sz="half" idx="10"/>
          </p:nvPr>
        </p:nvSpPr>
        <p:spPr>
          <a:ln/>
        </p:spPr>
        <p:txBody>
          <a:bodyPr/>
          <a:lstStyle>
            <a:lvl1pPr>
              <a:defRPr/>
            </a:lvl1pPr>
          </a:lstStyle>
          <a:p>
            <a:pPr>
              <a:defRPr/>
            </a:pPr>
            <a:endParaRPr lang="lt-LT" dirty="0"/>
          </a:p>
        </p:txBody>
      </p:sp>
      <p:sp>
        <p:nvSpPr>
          <p:cNvPr id="5" name="Rectangle 6"/>
          <p:cNvSpPr>
            <a:spLocks noGrp="1" noChangeArrowheads="1"/>
          </p:cNvSpPr>
          <p:nvPr>
            <p:ph type="ftr" sz="quarter" idx="11"/>
          </p:nvPr>
        </p:nvSpPr>
        <p:spPr>
          <a:ln/>
        </p:spPr>
        <p:txBody>
          <a:bodyPr/>
          <a:lstStyle>
            <a:lvl1pPr>
              <a:defRPr/>
            </a:lvl1pPr>
          </a:lstStyle>
          <a:p>
            <a:pPr>
              <a:defRPr/>
            </a:pPr>
            <a:endParaRPr lang="lt-LT" dirty="0"/>
          </a:p>
        </p:txBody>
      </p:sp>
      <p:sp>
        <p:nvSpPr>
          <p:cNvPr id="6" name="Rectangle 7"/>
          <p:cNvSpPr>
            <a:spLocks noGrp="1" noChangeArrowheads="1"/>
          </p:cNvSpPr>
          <p:nvPr>
            <p:ph type="sldNum" sz="quarter" idx="12"/>
          </p:nvPr>
        </p:nvSpPr>
        <p:spPr>
          <a:ln/>
        </p:spPr>
        <p:txBody>
          <a:bodyPr/>
          <a:lstStyle>
            <a:lvl1pPr>
              <a:defRPr/>
            </a:lvl1pPr>
          </a:lstStyle>
          <a:p>
            <a:pPr>
              <a:defRPr/>
            </a:pPr>
            <a:fld id="{EDA14B0A-7180-4A07-984E-A4D29D20425E}" type="slidenum">
              <a:rPr lang="lt-LT"/>
              <a:pPr>
                <a:defRPr/>
              </a:pPr>
              <a:t>‹#›</a:t>
            </a:fld>
            <a:endParaRPr lang="lt-LT"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spTree>
      <p:nvGrpSpPr>
        <p:cNvPr id="1" name=""/>
        <p:cNvGrpSpPr/>
        <p:nvPr/>
      </p:nvGrpSpPr>
      <p:grpSpPr>
        <a:xfrm>
          <a:off x="0" y="0"/>
          <a:ext cx="0" cy="0"/>
          <a:chOff x="0" y="0"/>
          <a:chExt cx="0" cy="0"/>
        </a:xfrm>
      </p:grpSpPr>
      <p:sp>
        <p:nvSpPr>
          <p:cNvPr id="2" name="Vertikalus pavadinimas 1"/>
          <p:cNvSpPr>
            <a:spLocks noGrp="1"/>
          </p:cNvSpPr>
          <p:nvPr>
            <p:ph type="title" orient="vert"/>
          </p:nvPr>
        </p:nvSpPr>
        <p:spPr>
          <a:xfrm>
            <a:off x="6629400" y="274640"/>
            <a:ext cx="2057400" cy="5851525"/>
          </a:xfrm>
        </p:spPr>
        <p:txBody>
          <a:bodyPr vert="eaVert"/>
          <a:lstStyle/>
          <a:p>
            <a:r>
              <a:rPr lang="en-US" smtClean="0"/>
              <a:t>Click to edit Master title style</a:t>
            </a:r>
            <a:endParaRPr lang="lt-LT"/>
          </a:p>
        </p:txBody>
      </p:sp>
      <p:sp>
        <p:nvSpPr>
          <p:cNvPr id="3" name="Vertikalaus teksto vietos rezervavimo ženklas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a:p>
        </p:txBody>
      </p:sp>
      <p:sp>
        <p:nvSpPr>
          <p:cNvPr id="4" name="Rectangle 5"/>
          <p:cNvSpPr>
            <a:spLocks noGrp="1" noChangeArrowheads="1"/>
          </p:cNvSpPr>
          <p:nvPr>
            <p:ph type="dt" sz="half" idx="10"/>
          </p:nvPr>
        </p:nvSpPr>
        <p:spPr>
          <a:ln/>
        </p:spPr>
        <p:txBody>
          <a:bodyPr/>
          <a:lstStyle>
            <a:lvl1pPr>
              <a:defRPr/>
            </a:lvl1pPr>
          </a:lstStyle>
          <a:p>
            <a:pPr>
              <a:defRPr/>
            </a:pPr>
            <a:endParaRPr lang="lt-LT" dirty="0"/>
          </a:p>
        </p:txBody>
      </p:sp>
      <p:sp>
        <p:nvSpPr>
          <p:cNvPr id="5" name="Rectangle 6"/>
          <p:cNvSpPr>
            <a:spLocks noGrp="1" noChangeArrowheads="1"/>
          </p:cNvSpPr>
          <p:nvPr>
            <p:ph type="ftr" sz="quarter" idx="11"/>
          </p:nvPr>
        </p:nvSpPr>
        <p:spPr>
          <a:ln/>
        </p:spPr>
        <p:txBody>
          <a:bodyPr/>
          <a:lstStyle>
            <a:lvl1pPr>
              <a:defRPr/>
            </a:lvl1pPr>
          </a:lstStyle>
          <a:p>
            <a:pPr>
              <a:defRPr/>
            </a:pPr>
            <a:endParaRPr lang="lt-LT" dirty="0"/>
          </a:p>
        </p:txBody>
      </p:sp>
      <p:sp>
        <p:nvSpPr>
          <p:cNvPr id="6" name="Rectangle 7"/>
          <p:cNvSpPr>
            <a:spLocks noGrp="1" noChangeArrowheads="1"/>
          </p:cNvSpPr>
          <p:nvPr>
            <p:ph type="sldNum" sz="quarter" idx="12"/>
          </p:nvPr>
        </p:nvSpPr>
        <p:spPr>
          <a:ln/>
        </p:spPr>
        <p:txBody>
          <a:bodyPr/>
          <a:lstStyle>
            <a:lvl1pPr>
              <a:defRPr/>
            </a:lvl1pPr>
          </a:lstStyle>
          <a:p>
            <a:pPr>
              <a:defRPr/>
            </a:pPr>
            <a:fld id="{2A78BA11-C852-427E-A41F-F0637C681112}" type="slidenum">
              <a:rPr lang="lt-LT"/>
              <a:pPr>
                <a:defRPr/>
              </a:pPr>
              <a:t>‹#›</a:t>
            </a:fld>
            <a:endParaRPr lang="lt-LT"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en-US" smtClean="0"/>
              <a:t>Click to edit Master title style</a:t>
            </a:r>
            <a:endParaRPr lang="lt-LT"/>
          </a:p>
        </p:txBody>
      </p:sp>
      <p:sp>
        <p:nvSpPr>
          <p:cNvPr id="3" name="Turinio vietos rezervavimo ženklas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a:p>
        </p:txBody>
      </p:sp>
      <p:sp>
        <p:nvSpPr>
          <p:cNvPr id="4" name="Rectangle 5"/>
          <p:cNvSpPr>
            <a:spLocks noGrp="1" noChangeArrowheads="1"/>
          </p:cNvSpPr>
          <p:nvPr>
            <p:ph type="dt" sz="half" idx="10"/>
          </p:nvPr>
        </p:nvSpPr>
        <p:spPr>
          <a:ln/>
        </p:spPr>
        <p:txBody>
          <a:bodyPr/>
          <a:lstStyle>
            <a:lvl1pPr>
              <a:defRPr/>
            </a:lvl1pPr>
          </a:lstStyle>
          <a:p>
            <a:pPr>
              <a:defRPr/>
            </a:pPr>
            <a:endParaRPr lang="lt-LT" dirty="0"/>
          </a:p>
        </p:txBody>
      </p:sp>
      <p:sp>
        <p:nvSpPr>
          <p:cNvPr id="5" name="Rectangle 6"/>
          <p:cNvSpPr>
            <a:spLocks noGrp="1" noChangeArrowheads="1"/>
          </p:cNvSpPr>
          <p:nvPr>
            <p:ph type="ftr" sz="quarter" idx="11"/>
          </p:nvPr>
        </p:nvSpPr>
        <p:spPr>
          <a:ln/>
        </p:spPr>
        <p:txBody>
          <a:bodyPr/>
          <a:lstStyle>
            <a:lvl1pPr>
              <a:defRPr/>
            </a:lvl1pPr>
          </a:lstStyle>
          <a:p>
            <a:pPr>
              <a:defRPr/>
            </a:pPr>
            <a:endParaRPr lang="lt-LT" dirty="0"/>
          </a:p>
        </p:txBody>
      </p:sp>
      <p:sp>
        <p:nvSpPr>
          <p:cNvPr id="6" name="Rectangle 7"/>
          <p:cNvSpPr>
            <a:spLocks noGrp="1" noChangeArrowheads="1"/>
          </p:cNvSpPr>
          <p:nvPr>
            <p:ph type="sldNum" sz="quarter" idx="12"/>
          </p:nvPr>
        </p:nvSpPr>
        <p:spPr>
          <a:ln/>
        </p:spPr>
        <p:txBody>
          <a:bodyPr/>
          <a:lstStyle>
            <a:lvl1pPr>
              <a:defRPr/>
            </a:lvl1pPr>
          </a:lstStyle>
          <a:p>
            <a:pPr>
              <a:defRPr/>
            </a:pPr>
            <a:fld id="{F0B9FCA5-F199-4B08-A1E8-20D33EAE85C9}" type="slidenum">
              <a:rPr lang="lt-LT"/>
              <a:pPr>
                <a:defRPr/>
              </a:pPr>
              <a:t>‹#›</a:t>
            </a:fld>
            <a:endParaRPr lang="lt-LT"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Antraštė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lt-LT"/>
          </a:p>
        </p:txBody>
      </p:sp>
      <p:sp>
        <p:nvSpPr>
          <p:cNvPr id="3" name="Teksto vietos rezervavimo ženklas 2"/>
          <p:cNvSpPr>
            <a:spLocks noGrp="1"/>
          </p:cNvSpPr>
          <p:nvPr>
            <p:ph type="body" idx="1"/>
          </p:nvPr>
        </p:nvSpPr>
        <p:spPr>
          <a:xfrm>
            <a:off x="722313" y="2906717"/>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lt-LT" dirty="0"/>
          </a:p>
        </p:txBody>
      </p:sp>
      <p:sp>
        <p:nvSpPr>
          <p:cNvPr id="5" name="Rectangle 6"/>
          <p:cNvSpPr>
            <a:spLocks noGrp="1" noChangeArrowheads="1"/>
          </p:cNvSpPr>
          <p:nvPr>
            <p:ph type="ftr" sz="quarter" idx="11"/>
          </p:nvPr>
        </p:nvSpPr>
        <p:spPr>
          <a:ln/>
        </p:spPr>
        <p:txBody>
          <a:bodyPr/>
          <a:lstStyle>
            <a:lvl1pPr>
              <a:defRPr/>
            </a:lvl1pPr>
          </a:lstStyle>
          <a:p>
            <a:pPr>
              <a:defRPr/>
            </a:pPr>
            <a:endParaRPr lang="lt-LT" dirty="0"/>
          </a:p>
        </p:txBody>
      </p:sp>
      <p:sp>
        <p:nvSpPr>
          <p:cNvPr id="6" name="Rectangle 7"/>
          <p:cNvSpPr>
            <a:spLocks noGrp="1" noChangeArrowheads="1"/>
          </p:cNvSpPr>
          <p:nvPr>
            <p:ph type="sldNum" sz="quarter" idx="12"/>
          </p:nvPr>
        </p:nvSpPr>
        <p:spPr>
          <a:ln/>
        </p:spPr>
        <p:txBody>
          <a:bodyPr/>
          <a:lstStyle>
            <a:lvl1pPr>
              <a:defRPr/>
            </a:lvl1pPr>
          </a:lstStyle>
          <a:p>
            <a:pPr>
              <a:defRPr/>
            </a:pPr>
            <a:fld id="{ACBC6991-1431-43CD-8EB5-F5443C416798}" type="slidenum">
              <a:rPr lang="lt-LT"/>
              <a:pPr>
                <a:defRPr/>
              </a:pPr>
              <a:t>‹#›</a:t>
            </a:fld>
            <a:endParaRPr lang="lt-LT"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en-US" smtClean="0"/>
              <a:t>Click to edit Master title style</a:t>
            </a:r>
            <a:endParaRPr lang="lt-LT"/>
          </a:p>
        </p:txBody>
      </p:sp>
      <p:sp>
        <p:nvSpPr>
          <p:cNvPr id="3" name="Turinio vietos rezervavimo ženklas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a:p>
        </p:txBody>
      </p:sp>
      <p:sp>
        <p:nvSpPr>
          <p:cNvPr id="4" name="Turinio vietos rezervavimo ženklas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a:p>
        </p:txBody>
      </p:sp>
      <p:sp>
        <p:nvSpPr>
          <p:cNvPr id="5" name="Rectangle 5"/>
          <p:cNvSpPr>
            <a:spLocks noGrp="1" noChangeArrowheads="1"/>
          </p:cNvSpPr>
          <p:nvPr>
            <p:ph type="dt" sz="half" idx="10"/>
          </p:nvPr>
        </p:nvSpPr>
        <p:spPr>
          <a:ln/>
        </p:spPr>
        <p:txBody>
          <a:bodyPr/>
          <a:lstStyle>
            <a:lvl1pPr>
              <a:defRPr/>
            </a:lvl1pPr>
          </a:lstStyle>
          <a:p>
            <a:pPr>
              <a:defRPr/>
            </a:pPr>
            <a:endParaRPr lang="lt-LT" dirty="0"/>
          </a:p>
        </p:txBody>
      </p:sp>
      <p:sp>
        <p:nvSpPr>
          <p:cNvPr id="6" name="Rectangle 6"/>
          <p:cNvSpPr>
            <a:spLocks noGrp="1" noChangeArrowheads="1"/>
          </p:cNvSpPr>
          <p:nvPr>
            <p:ph type="ftr" sz="quarter" idx="11"/>
          </p:nvPr>
        </p:nvSpPr>
        <p:spPr>
          <a:ln/>
        </p:spPr>
        <p:txBody>
          <a:bodyPr/>
          <a:lstStyle>
            <a:lvl1pPr>
              <a:defRPr/>
            </a:lvl1pPr>
          </a:lstStyle>
          <a:p>
            <a:pPr>
              <a:defRPr/>
            </a:pPr>
            <a:endParaRPr lang="lt-LT" dirty="0"/>
          </a:p>
        </p:txBody>
      </p:sp>
      <p:sp>
        <p:nvSpPr>
          <p:cNvPr id="7" name="Rectangle 7"/>
          <p:cNvSpPr>
            <a:spLocks noGrp="1" noChangeArrowheads="1"/>
          </p:cNvSpPr>
          <p:nvPr>
            <p:ph type="sldNum" sz="quarter" idx="12"/>
          </p:nvPr>
        </p:nvSpPr>
        <p:spPr>
          <a:ln/>
        </p:spPr>
        <p:txBody>
          <a:bodyPr/>
          <a:lstStyle>
            <a:lvl1pPr>
              <a:defRPr/>
            </a:lvl1pPr>
          </a:lstStyle>
          <a:p>
            <a:pPr>
              <a:defRPr/>
            </a:pPr>
            <a:fld id="{5AFEC1F1-8035-496E-B263-C4B59FFEA453}" type="slidenum">
              <a:rPr lang="lt-LT"/>
              <a:pPr>
                <a:defRPr/>
              </a:pPr>
              <a:t>‹#›</a:t>
            </a:fld>
            <a:endParaRPr lang="lt-LT"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lvl1pPr>
              <a:defRPr/>
            </a:lvl1pPr>
          </a:lstStyle>
          <a:p>
            <a:r>
              <a:rPr lang="en-US" smtClean="0"/>
              <a:t>Click to edit Master title style</a:t>
            </a:r>
            <a:endParaRPr lang="lt-LT"/>
          </a:p>
        </p:txBody>
      </p:sp>
      <p:sp>
        <p:nvSpPr>
          <p:cNvPr id="3" name="Teksto vietos rezervavimo ženklas 2"/>
          <p:cNvSpPr>
            <a:spLocks noGrp="1"/>
          </p:cNvSpPr>
          <p:nvPr>
            <p:ph type="body" idx="1"/>
          </p:nvPr>
        </p:nvSpPr>
        <p:spPr>
          <a:xfrm>
            <a:off x="457203"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Turinio vietos rezervavimo ženklas 3"/>
          <p:cNvSpPr>
            <a:spLocks noGrp="1"/>
          </p:cNvSpPr>
          <p:nvPr>
            <p:ph sz="half" idx="2"/>
          </p:nvPr>
        </p:nvSpPr>
        <p:spPr>
          <a:xfrm>
            <a:off x="457203"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a:p>
        </p:txBody>
      </p:sp>
      <p:sp>
        <p:nvSpPr>
          <p:cNvPr id="5" name="Teksto vietos rezervavimo ženklas 4"/>
          <p:cNvSpPr>
            <a:spLocks noGrp="1"/>
          </p:cNvSpPr>
          <p:nvPr>
            <p:ph type="body" sz="quarter" idx="3"/>
          </p:nvPr>
        </p:nvSpPr>
        <p:spPr>
          <a:xfrm>
            <a:off x="4645030"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Turinio vietos rezervavimo ženklas 5"/>
          <p:cNvSpPr>
            <a:spLocks noGrp="1"/>
          </p:cNvSpPr>
          <p:nvPr>
            <p:ph sz="quarter" idx="4"/>
          </p:nvPr>
        </p:nvSpPr>
        <p:spPr>
          <a:xfrm>
            <a:off x="4645030"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a:p>
        </p:txBody>
      </p:sp>
      <p:sp>
        <p:nvSpPr>
          <p:cNvPr id="7" name="Rectangle 5"/>
          <p:cNvSpPr>
            <a:spLocks noGrp="1" noChangeArrowheads="1"/>
          </p:cNvSpPr>
          <p:nvPr>
            <p:ph type="dt" sz="half" idx="10"/>
          </p:nvPr>
        </p:nvSpPr>
        <p:spPr>
          <a:ln/>
        </p:spPr>
        <p:txBody>
          <a:bodyPr/>
          <a:lstStyle>
            <a:lvl1pPr>
              <a:defRPr/>
            </a:lvl1pPr>
          </a:lstStyle>
          <a:p>
            <a:pPr>
              <a:defRPr/>
            </a:pPr>
            <a:endParaRPr lang="lt-LT" dirty="0"/>
          </a:p>
        </p:txBody>
      </p:sp>
      <p:sp>
        <p:nvSpPr>
          <p:cNvPr id="8" name="Rectangle 6"/>
          <p:cNvSpPr>
            <a:spLocks noGrp="1" noChangeArrowheads="1"/>
          </p:cNvSpPr>
          <p:nvPr>
            <p:ph type="ftr" sz="quarter" idx="11"/>
          </p:nvPr>
        </p:nvSpPr>
        <p:spPr>
          <a:ln/>
        </p:spPr>
        <p:txBody>
          <a:bodyPr/>
          <a:lstStyle>
            <a:lvl1pPr>
              <a:defRPr/>
            </a:lvl1pPr>
          </a:lstStyle>
          <a:p>
            <a:pPr>
              <a:defRPr/>
            </a:pPr>
            <a:endParaRPr lang="lt-LT" dirty="0"/>
          </a:p>
        </p:txBody>
      </p:sp>
      <p:sp>
        <p:nvSpPr>
          <p:cNvPr id="9" name="Rectangle 7"/>
          <p:cNvSpPr>
            <a:spLocks noGrp="1" noChangeArrowheads="1"/>
          </p:cNvSpPr>
          <p:nvPr>
            <p:ph type="sldNum" sz="quarter" idx="12"/>
          </p:nvPr>
        </p:nvSpPr>
        <p:spPr>
          <a:ln/>
        </p:spPr>
        <p:txBody>
          <a:bodyPr/>
          <a:lstStyle>
            <a:lvl1pPr>
              <a:defRPr/>
            </a:lvl1pPr>
          </a:lstStyle>
          <a:p>
            <a:pPr>
              <a:defRPr/>
            </a:pPr>
            <a:fld id="{1CAF981E-745D-485F-8D6D-6D32FA72DE1B}" type="slidenum">
              <a:rPr lang="lt-LT"/>
              <a:pPr>
                <a:defRPr/>
              </a:pPr>
              <a:t>‹#›</a:t>
            </a:fld>
            <a:endParaRPr lang="lt-LT"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en-US" smtClean="0"/>
              <a:t>Click to edit Master title style</a:t>
            </a:r>
            <a:endParaRPr lang="lt-LT"/>
          </a:p>
        </p:txBody>
      </p:sp>
      <p:sp>
        <p:nvSpPr>
          <p:cNvPr id="3" name="Rectangle 5"/>
          <p:cNvSpPr>
            <a:spLocks noGrp="1" noChangeArrowheads="1"/>
          </p:cNvSpPr>
          <p:nvPr>
            <p:ph type="dt" sz="half" idx="10"/>
          </p:nvPr>
        </p:nvSpPr>
        <p:spPr>
          <a:ln/>
        </p:spPr>
        <p:txBody>
          <a:bodyPr/>
          <a:lstStyle>
            <a:lvl1pPr>
              <a:defRPr/>
            </a:lvl1pPr>
          </a:lstStyle>
          <a:p>
            <a:pPr>
              <a:defRPr/>
            </a:pPr>
            <a:endParaRPr lang="lt-LT" dirty="0"/>
          </a:p>
        </p:txBody>
      </p:sp>
      <p:sp>
        <p:nvSpPr>
          <p:cNvPr id="4" name="Rectangle 6"/>
          <p:cNvSpPr>
            <a:spLocks noGrp="1" noChangeArrowheads="1"/>
          </p:cNvSpPr>
          <p:nvPr>
            <p:ph type="ftr" sz="quarter" idx="11"/>
          </p:nvPr>
        </p:nvSpPr>
        <p:spPr>
          <a:ln/>
        </p:spPr>
        <p:txBody>
          <a:bodyPr/>
          <a:lstStyle>
            <a:lvl1pPr>
              <a:defRPr/>
            </a:lvl1pPr>
          </a:lstStyle>
          <a:p>
            <a:pPr>
              <a:defRPr/>
            </a:pPr>
            <a:endParaRPr lang="lt-LT" dirty="0"/>
          </a:p>
        </p:txBody>
      </p:sp>
      <p:sp>
        <p:nvSpPr>
          <p:cNvPr id="5" name="Rectangle 7"/>
          <p:cNvSpPr>
            <a:spLocks noGrp="1" noChangeArrowheads="1"/>
          </p:cNvSpPr>
          <p:nvPr>
            <p:ph type="sldNum" sz="quarter" idx="12"/>
          </p:nvPr>
        </p:nvSpPr>
        <p:spPr>
          <a:ln/>
        </p:spPr>
        <p:txBody>
          <a:bodyPr/>
          <a:lstStyle>
            <a:lvl1pPr>
              <a:defRPr/>
            </a:lvl1pPr>
          </a:lstStyle>
          <a:p>
            <a:pPr>
              <a:defRPr/>
            </a:pPr>
            <a:fld id="{8813D793-6EC5-4FF9-98D4-9347840BF7EE}" type="slidenum">
              <a:rPr lang="lt-LT"/>
              <a:pPr>
                <a:defRPr/>
              </a:pPr>
              <a:t>‹#›</a:t>
            </a:fld>
            <a:endParaRPr lang="lt-LT"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ščia">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lt-LT" dirty="0"/>
          </a:p>
        </p:txBody>
      </p:sp>
      <p:sp>
        <p:nvSpPr>
          <p:cNvPr id="3" name="Rectangle 6"/>
          <p:cNvSpPr>
            <a:spLocks noGrp="1" noChangeArrowheads="1"/>
          </p:cNvSpPr>
          <p:nvPr>
            <p:ph type="ftr" sz="quarter" idx="11"/>
          </p:nvPr>
        </p:nvSpPr>
        <p:spPr>
          <a:ln/>
        </p:spPr>
        <p:txBody>
          <a:bodyPr/>
          <a:lstStyle>
            <a:lvl1pPr>
              <a:defRPr/>
            </a:lvl1pPr>
          </a:lstStyle>
          <a:p>
            <a:pPr>
              <a:defRPr/>
            </a:pPr>
            <a:endParaRPr lang="lt-LT" dirty="0"/>
          </a:p>
        </p:txBody>
      </p:sp>
      <p:sp>
        <p:nvSpPr>
          <p:cNvPr id="4" name="Rectangle 7"/>
          <p:cNvSpPr>
            <a:spLocks noGrp="1" noChangeArrowheads="1"/>
          </p:cNvSpPr>
          <p:nvPr>
            <p:ph type="sldNum" sz="quarter" idx="12"/>
          </p:nvPr>
        </p:nvSpPr>
        <p:spPr>
          <a:ln/>
        </p:spPr>
        <p:txBody>
          <a:bodyPr/>
          <a:lstStyle>
            <a:lvl1pPr>
              <a:defRPr/>
            </a:lvl1pPr>
          </a:lstStyle>
          <a:p>
            <a:pPr>
              <a:defRPr/>
            </a:pPr>
            <a:fld id="{515E6181-741A-47E1-B557-D61F21ECCEE0}" type="slidenum">
              <a:rPr lang="lt-LT"/>
              <a:pPr>
                <a:defRPr/>
              </a:pPr>
              <a:t>‹#›</a:t>
            </a:fld>
            <a:endParaRPr lang="lt-LT"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Antraštė 1"/>
          <p:cNvSpPr>
            <a:spLocks noGrp="1"/>
          </p:cNvSpPr>
          <p:nvPr>
            <p:ph type="title"/>
          </p:nvPr>
        </p:nvSpPr>
        <p:spPr>
          <a:xfrm>
            <a:off x="457205" y="273050"/>
            <a:ext cx="3008313" cy="1162050"/>
          </a:xfrm>
        </p:spPr>
        <p:txBody>
          <a:bodyPr anchor="b"/>
          <a:lstStyle>
            <a:lvl1pPr algn="l">
              <a:defRPr sz="2000" b="1"/>
            </a:lvl1pPr>
          </a:lstStyle>
          <a:p>
            <a:r>
              <a:rPr lang="en-US" smtClean="0"/>
              <a:t>Click to edit Master title style</a:t>
            </a:r>
            <a:endParaRPr lang="lt-LT"/>
          </a:p>
        </p:txBody>
      </p:sp>
      <p:sp>
        <p:nvSpPr>
          <p:cNvPr id="3" name="Turinio vietos rezervavimo ženklas 2"/>
          <p:cNvSpPr>
            <a:spLocks noGrp="1"/>
          </p:cNvSpPr>
          <p:nvPr>
            <p:ph idx="1"/>
          </p:nvPr>
        </p:nvSpPr>
        <p:spPr>
          <a:xfrm>
            <a:off x="3575054" y="273054"/>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a:p>
        </p:txBody>
      </p:sp>
      <p:sp>
        <p:nvSpPr>
          <p:cNvPr id="4" name="Teksto vietos rezervavimo ženklas 3"/>
          <p:cNvSpPr>
            <a:spLocks noGrp="1"/>
          </p:cNvSpPr>
          <p:nvPr>
            <p:ph type="body" sz="half" idx="2"/>
          </p:nvPr>
        </p:nvSpPr>
        <p:spPr>
          <a:xfrm>
            <a:off x="457205"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lt-LT" dirty="0"/>
          </a:p>
        </p:txBody>
      </p:sp>
      <p:sp>
        <p:nvSpPr>
          <p:cNvPr id="6" name="Rectangle 6"/>
          <p:cNvSpPr>
            <a:spLocks noGrp="1" noChangeArrowheads="1"/>
          </p:cNvSpPr>
          <p:nvPr>
            <p:ph type="ftr" sz="quarter" idx="11"/>
          </p:nvPr>
        </p:nvSpPr>
        <p:spPr>
          <a:ln/>
        </p:spPr>
        <p:txBody>
          <a:bodyPr/>
          <a:lstStyle>
            <a:lvl1pPr>
              <a:defRPr/>
            </a:lvl1pPr>
          </a:lstStyle>
          <a:p>
            <a:pPr>
              <a:defRPr/>
            </a:pPr>
            <a:endParaRPr lang="lt-LT" dirty="0"/>
          </a:p>
        </p:txBody>
      </p:sp>
      <p:sp>
        <p:nvSpPr>
          <p:cNvPr id="7" name="Rectangle 7"/>
          <p:cNvSpPr>
            <a:spLocks noGrp="1" noChangeArrowheads="1"/>
          </p:cNvSpPr>
          <p:nvPr>
            <p:ph type="sldNum" sz="quarter" idx="12"/>
          </p:nvPr>
        </p:nvSpPr>
        <p:spPr>
          <a:ln/>
        </p:spPr>
        <p:txBody>
          <a:bodyPr/>
          <a:lstStyle>
            <a:lvl1pPr>
              <a:defRPr/>
            </a:lvl1pPr>
          </a:lstStyle>
          <a:p>
            <a:pPr>
              <a:defRPr/>
            </a:pPr>
            <a:fld id="{ED8C9A57-85F0-4D1D-8DAF-66677A58BC8E}" type="slidenum">
              <a:rPr lang="lt-LT"/>
              <a:pPr>
                <a:defRPr/>
              </a:pPr>
              <a:t>‹#›</a:t>
            </a:fld>
            <a:endParaRPr lang="lt-LT"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Antraštė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lt-LT"/>
          </a:p>
        </p:txBody>
      </p:sp>
      <p:sp>
        <p:nvSpPr>
          <p:cNvPr id="3" name="Paveikslėlio vietos rezervavimo ženklas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lt-LT" noProof="0" dirty="0" smtClean="0"/>
          </a:p>
        </p:txBody>
      </p:sp>
      <p:sp>
        <p:nvSpPr>
          <p:cNvPr id="4" name="Teksto vietos rezervavimo ženklas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lt-LT" dirty="0"/>
          </a:p>
        </p:txBody>
      </p:sp>
      <p:sp>
        <p:nvSpPr>
          <p:cNvPr id="6" name="Rectangle 6"/>
          <p:cNvSpPr>
            <a:spLocks noGrp="1" noChangeArrowheads="1"/>
          </p:cNvSpPr>
          <p:nvPr>
            <p:ph type="ftr" sz="quarter" idx="11"/>
          </p:nvPr>
        </p:nvSpPr>
        <p:spPr>
          <a:ln/>
        </p:spPr>
        <p:txBody>
          <a:bodyPr/>
          <a:lstStyle>
            <a:lvl1pPr>
              <a:defRPr/>
            </a:lvl1pPr>
          </a:lstStyle>
          <a:p>
            <a:pPr>
              <a:defRPr/>
            </a:pPr>
            <a:endParaRPr lang="lt-LT" dirty="0"/>
          </a:p>
        </p:txBody>
      </p:sp>
      <p:sp>
        <p:nvSpPr>
          <p:cNvPr id="7" name="Rectangle 7"/>
          <p:cNvSpPr>
            <a:spLocks noGrp="1" noChangeArrowheads="1"/>
          </p:cNvSpPr>
          <p:nvPr>
            <p:ph type="sldNum" sz="quarter" idx="12"/>
          </p:nvPr>
        </p:nvSpPr>
        <p:spPr>
          <a:ln/>
        </p:spPr>
        <p:txBody>
          <a:bodyPr/>
          <a:lstStyle>
            <a:lvl1pPr>
              <a:defRPr/>
            </a:lvl1pPr>
          </a:lstStyle>
          <a:p>
            <a:pPr>
              <a:defRPr/>
            </a:pPr>
            <a:fld id="{39E301A4-B8FE-4D16-B29D-87258D848452}" type="slidenum">
              <a:rPr lang="lt-LT"/>
              <a:pPr>
                <a:defRPr/>
              </a:pPr>
              <a:t>‹#›</a:t>
            </a:fld>
            <a:endParaRPr lang="lt-LT"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Fonas copy"/>
          <p:cNvPicPr>
            <a:picLocks noChangeAspect="1" noChangeArrowheads="1"/>
          </p:cNvPicPr>
          <p:nvPr/>
        </p:nvPicPr>
        <p:blipFill>
          <a:blip r:embed="rId13" cstate="print"/>
          <a:srcRect/>
          <a:stretch>
            <a:fillRect/>
          </a:stretch>
        </p:blipFill>
        <p:spPr bwMode="auto">
          <a:xfrm>
            <a:off x="-19050" y="0"/>
            <a:ext cx="9182100" cy="6884988"/>
          </a:xfrm>
          <a:prstGeom prst="rect">
            <a:avLst/>
          </a:prstGeom>
          <a:noFill/>
          <a:ln w="9525">
            <a:noFill/>
            <a:miter lim="800000"/>
            <a:headEnd/>
            <a:tailEnd/>
          </a:ln>
        </p:spPr>
      </p:pic>
      <p:sp>
        <p:nvSpPr>
          <p:cNvPr id="1027" name="Rectangle 3"/>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lt-LT" smtClean="0"/>
          </a:p>
        </p:txBody>
      </p:sp>
      <p:sp>
        <p:nvSpPr>
          <p:cNvPr id="1028" name="Rectangle 4"/>
          <p:cNvSpPr>
            <a:spLocks noGrp="1" noChangeArrowheads="1"/>
          </p:cNvSpPr>
          <p:nvPr>
            <p:ph type="body" idx="1"/>
          </p:nvPr>
        </p:nvSpPr>
        <p:spPr bwMode="auto">
          <a:xfrm>
            <a:off x="457200" y="1600204"/>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smtClean="0"/>
          </a:p>
        </p:txBody>
      </p:sp>
      <p:sp>
        <p:nvSpPr>
          <p:cNvPr id="162821"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lt-LT" dirty="0"/>
          </a:p>
        </p:txBody>
      </p:sp>
      <p:sp>
        <p:nvSpPr>
          <p:cNvPr id="162822"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lt-LT" dirty="0"/>
          </a:p>
        </p:txBody>
      </p:sp>
      <p:sp>
        <p:nvSpPr>
          <p:cNvPr id="162823"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1CF0441F-DCC0-46F9-B4D6-DA391A345A26}" type="slidenum">
              <a:rPr lang="lt-LT"/>
              <a:pPr>
                <a:defRPr/>
              </a:pPr>
              <a:t>‹#›</a:t>
            </a:fld>
            <a:endParaRPr lang="lt-LT" dirty="0"/>
          </a:p>
        </p:txBody>
      </p:sp>
    </p:spTree>
  </p:cSld>
  <p:clrMap bg1="dk2" tx1="lt1" bg2="dk1"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eaLnBrk="1" fontAlgn="base" hangingPunct="1">
        <a:spcBef>
          <a:spcPct val="0"/>
        </a:spcBef>
        <a:spcAft>
          <a:spcPct val="0"/>
        </a:spcAft>
        <a:defRPr sz="4000">
          <a:solidFill>
            <a:srgbClr val="00908F"/>
          </a:solidFill>
          <a:latin typeface="+mj-lt"/>
          <a:ea typeface="+mj-ea"/>
          <a:cs typeface="+mj-cs"/>
        </a:defRPr>
      </a:lvl1pPr>
      <a:lvl2pPr algn="ctr" rtl="0" eaLnBrk="1" fontAlgn="base" hangingPunct="1">
        <a:spcBef>
          <a:spcPct val="0"/>
        </a:spcBef>
        <a:spcAft>
          <a:spcPct val="0"/>
        </a:spcAft>
        <a:defRPr sz="4000">
          <a:solidFill>
            <a:srgbClr val="00908F"/>
          </a:solidFill>
          <a:latin typeface="Tahoma" pitchFamily="34" charset="0"/>
        </a:defRPr>
      </a:lvl2pPr>
      <a:lvl3pPr algn="ctr" rtl="0" eaLnBrk="1" fontAlgn="base" hangingPunct="1">
        <a:spcBef>
          <a:spcPct val="0"/>
        </a:spcBef>
        <a:spcAft>
          <a:spcPct val="0"/>
        </a:spcAft>
        <a:defRPr sz="4000">
          <a:solidFill>
            <a:srgbClr val="00908F"/>
          </a:solidFill>
          <a:latin typeface="Tahoma" pitchFamily="34" charset="0"/>
        </a:defRPr>
      </a:lvl3pPr>
      <a:lvl4pPr algn="ctr" rtl="0" eaLnBrk="1" fontAlgn="base" hangingPunct="1">
        <a:spcBef>
          <a:spcPct val="0"/>
        </a:spcBef>
        <a:spcAft>
          <a:spcPct val="0"/>
        </a:spcAft>
        <a:defRPr sz="4000">
          <a:solidFill>
            <a:srgbClr val="00908F"/>
          </a:solidFill>
          <a:latin typeface="Tahoma" pitchFamily="34" charset="0"/>
        </a:defRPr>
      </a:lvl4pPr>
      <a:lvl5pPr algn="ctr" rtl="0" eaLnBrk="1" fontAlgn="base" hangingPunct="1">
        <a:spcBef>
          <a:spcPct val="0"/>
        </a:spcBef>
        <a:spcAft>
          <a:spcPct val="0"/>
        </a:spcAft>
        <a:defRPr sz="4000">
          <a:solidFill>
            <a:srgbClr val="00908F"/>
          </a:solidFill>
          <a:latin typeface="Tahoma" pitchFamily="34" charset="0"/>
        </a:defRPr>
      </a:lvl5pPr>
      <a:lvl6pPr marL="457200" algn="ctr" rtl="0" eaLnBrk="1" fontAlgn="base" hangingPunct="1">
        <a:spcBef>
          <a:spcPct val="0"/>
        </a:spcBef>
        <a:spcAft>
          <a:spcPct val="0"/>
        </a:spcAft>
        <a:defRPr sz="4000">
          <a:solidFill>
            <a:srgbClr val="00908F"/>
          </a:solidFill>
          <a:latin typeface="Tahoma" pitchFamily="34" charset="0"/>
        </a:defRPr>
      </a:lvl6pPr>
      <a:lvl7pPr marL="914400" algn="ctr" rtl="0" eaLnBrk="1" fontAlgn="base" hangingPunct="1">
        <a:spcBef>
          <a:spcPct val="0"/>
        </a:spcBef>
        <a:spcAft>
          <a:spcPct val="0"/>
        </a:spcAft>
        <a:defRPr sz="4000">
          <a:solidFill>
            <a:srgbClr val="00908F"/>
          </a:solidFill>
          <a:latin typeface="Tahoma" pitchFamily="34" charset="0"/>
        </a:defRPr>
      </a:lvl7pPr>
      <a:lvl8pPr marL="1371600" algn="ctr" rtl="0" eaLnBrk="1" fontAlgn="base" hangingPunct="1">
        <a:spcBef>
          <a:spcPct val="0"/>
        </a:spcBef>
        <a:spcAft>
          <a:spcPct val="0"/>
        </a:spcAft>
        <a:defRPr sz="4000">
          <a:solidFill>
            <a:srgbClr val="00908F"/>
          </a:solidFill>
          <a:latin typeface="Tahoma" pitchFamily="34" charset="0"/>
        </a:defRPr>
      </a:lvl8pPr>
      <a:lvl9pPr marL="1828800" algn="ctr" rtl="0" eaLnBrk="1" fontAlgn="base" hangingPunct="1">
        <a:spcBef>
          <a:spcPct val="0"/>
        </a:spcBef>
        <a:spcAft>
          <a:spcPct val="0"/>
        </a:spcAft>
        <a:defRPr sz="4000">
          <a:solidFill>
            <a:srgbClr val="00908F"/>
          </a:solidFill>
          <a:latin typeface="Tahoma" pitchFamily="34" charset="0"/>
        </a:defRPr>
      </a:lvl9pPr>
    </p:titleStyle>
    <p:bodyStyle>
      <a:lvl1pPr marL="342900" indent="-342900" algn="l" rtl="0" eaLnBrk="1" fontAlgn="base" hangingPunct="1">
        <a:spcBef>
          <a:spcPct val="20000"/>
        </a:spcBef>
        <a:spcAft>
          <a:spcPct val="0"/>
        </a:spcAft>
        <a:buChar char="•"/>
        <a:defRPr sz="2800">
          <a:solidFill>
            <a:srgbClr val="00908F"/>
          </a:solidFill>
          <a:latin typeface="+mn-lt"/>
          <a:ea typeface="+mn-ea"/>
          <a:cs typeface="+mn-cs"/>
        </a:defRPr>
      </a:lvl1pPr>
      <a:lvl2pPr marL="742950" indent="-285750" algn="l" rtl="0" eaLnBrk="1" fontAlgn="base" hangingPunct="1">
        <a:spcBef>
          <a:spcPct val="20000"/>
        </a:spcBef>
        <a:spcAft>
          <a:spcPct val="0"/>
        </a:spcAft>
        <a:buChar char="–"/>
        <a:defRPr sz="2400">
          <a:solidFill>
            <a:srgbClr val="00908F"/>
          </a:solidFill>
          <a:latin typeface="+mn-lt"/>
        </a:defRPr>
      </a:lvl2pPr>
      <a:lvl3pPr marL="1143000" indent="-228600" algn="l" rtl="0" eaLnBrk="1" fontAlgn="base" hangingPunct="1">
        <a:spcBef>
          <a:spcPct val="20000"/>
        </a:spcBef>
        <a:spcAft>
          <a:spcPct val="0"/>
        </a:spcAft>
        <a:buChar char="•"/>
        <a:defRPr sz="2000">
          <a:solidFill>
            <a:srgbClr val="00908F"/>
          </a:solidFill>
          <a:latin typeface="+mn-lt"/>
        </a:defRPr>
      </a:lvl3pPr>
      <a:lvl4pPr marL="1600200" indent="-228600" algn="l" rtl="0" eaLnBrk="1" fontAlgn="base" hangingPunct="1">
        <a:spcBef>
          <a:spcPct val="20000"/>
        </a:spcBef>
        <a:spcAft>
          <a:spcPct val="0"/>
        </a:spcAft>
        <a:buChar char="–"/>
        <a:defRPr>
          <a:solidFill>
            <a:srgbClr val="00908F"/>
          </a:solidFill>
          <a:latin typeface="+mn-lt"/>
        </a:defRPr>
      </a:lvl4pPr>
      <a:lvl5pPr marL="2057400" indent="-228600" algn="l" rtl="0" eaLnBrk="1" fontAlgn="base" hangingPunct="1">
        <a:spcBef>
          <a:spcPct val="20000"/>
        </a:spcBef>
        <a:spcAft>
          <a:spcPct val="0"/>
        </a:spcAft>
        <a:buChar char="»"/>
        <a:defRPr sz="1600">
          <a:solidFill>
            <a:srgbClr val="00908F"/>
          </a:solidFill>
          <a:latin typeface="+mn-lt"/>
        </a:defRPr>
      </a:lvl5pPr>
      <a:lvl6pPr marL="2514600" indent="-228600" algn="l" rtl="0" eaLnBrk="1" fontAlgn="base" hangingPunct="1">
        <a:spcBef>
          <a:spcPct val="20000"/>
        </a:spcBef>
        <a:spcAft>
          <a:spcPct val="0"/>
        </a:spcAft>
        <a:buChar char="»"/>
        <a:defRPr sz="1600">
          <a:solidFill>
            <a:srgbClr val="00908F"/>
          </a:solidFill>
          <a:latin typeface="+mn-lt"/>
        </a:defRPr>
      </a:lvl6pPr>
      <a:lvl7pPr marL="2971800" indent="-228600" algn="l" rtl="0" eaLnBrk="1" fontAlgn="base" hangingPunct="1">
        <a:spcBef>
          <a:spcPct val="20000"/>
        </a:spcBef>
        <a:spcAft>
          <a:spcPct val="0"/>
        </a:spcAft>
        <a:buChar char="»"/>
        <a:defRPr sz="1600">
          <a:solidFill>
            <a:srgbClr val="00908F"/>
          </a:solidFill>
          <a:latin typeface="+mn-lt"/>
        </a:defRPr>
      </a:lvl7pPr>
      <a:lvl8pPr marL="3429000" indent="-228600" algn="l" rtl="0" eaLnBrk="1" fontAlgn="base" hangingPunct="1">
        <a:spcBef>
          <a:spcPct val="20000"/>
        </a:spcBef>
        <a:spcAft>
          <a:spcPct val="0"/>
        </a:spcAft>
        <a:buChar char="»"/>
        <a:defRPr sz="1600">
          <a:solidFill>
            <a:srgbClr val="00908F"/>
          </a:solidFill>
          <a:latin typeface="+mn-lt"/>
        </a:defRPr>
      </a:lvl8pPr>
      <a:lvl9pPr marL="3886200" indent="-228600" algn="l" rtl="0" eaLnBrk="1" fontAlgn="base" hangingPunct="1">
        <a:spcBef>
          <a:spcPct val="20000"/>
        </a:spcBef>
        <a:spcAft>
          <a:spcPct val="0"/>
        </a:spcAft>
        <a:buChar char="»"/>
        <a:defRPr sz="1600">
          <a:solidFill>
            <a:srgbClr val="00908F"/>
          </a:solidFill>
          <a:latin typeface="+mn-lt"/>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059832" y="548680"/>
            <a:ext cx="5039470" cy="647525"/>
          </a:xfrm>
        </p:spPr>
        <p:txBody>
          <a:bodyPr/>
          <a:lstStyle/>
          <a:p>
            <a:pPr eaLnBrk="1" hangingPunct="1"/>
            <a:r>
              <a:rPr lang="lt-LT" sz="2000" dirty="0" smtClean="0"/>
              <a:t>Valstybinė vaistų kontrolės tarnyba</a:t>
            </a:r>
            <a:br>
              <a:rPr lang="lt-LT" sz="2000" dirty="0" smtClean="0"/>
            </a:br>
            <a:r>
              <a:rPr lang="lt-LT" sz="1200" dirty="0" smtClean="0"/>
              <a:t>prie Lietuvos Respublikos sveikatos apsaugos  ministerijos</a:t>
            </a:r>
            <a:endParaRPr lang="lt-LT" sz="1400" dirty="0" smtClean="0"/>
          </a:p>
        </p:txBody>
      </p:sp>
      <p:sp>
        <p:nvSpPr>
          <p:cNvPr id="20488" name="Rectangle 8"/>
          <p:cNvSpPr>
            <a:spLocks noChangeArrowheads="1"/>
          </p:cNvSpPr>
          <p:nvPr/>
        </p:nvSpPr>
        <p:spPr bwMode="auto">
          <a:xfrm rot="10800051" flipV="1">
            <a:off x="1835698" y="5900390"/>
            <a:ext cx="4686300" cy="323165"/>
          </a:xfrm>
          <a:prstGeom prst="rect">
            <a:avLst/>
          </a:prstGeom>
          <a:noFill/>
          <a:ln w="9525" algn="ctr">
            <a:noFill/>
            <a:miter lim="800000"/>
            <a:headEnd/>
            <a:tailEnd/>
          </a:ln>
          <a:effectLst/>
        </p:spPr>
        <p:txBody>
          <a:bodyPr>
            <a:spAutoFit/>
          </a:bodyPr>
          <a:lstStyle/>
          <a:p>
            <a:pPr algn="ctr">
              <a:defRPr/>
            </a:pPr>
            <a:r>
              <a:rPr lang="lt-LT" sz="1500" dirty="0" smtClean="0">
                <a:solidFill>
                  <a:srgbClr val="00908F"/>
                </a:solidFill>
                <a:effectLst>
                  <a:outerShdw blurRad="38100" dist="38100" dir="2700000" algn="tl">
                    <a:srgbClr val="C0C0C0"/>
                  </a:outerShdw>
                </a:effectLst>
              </a:rPr>
              <a:t>Vilnius</a:t>
            </a:r>
            <a:r>
              <a:rPr lang="en-US" sz="1500" dirty="0" smtClean="0">
                <a:solidFill>
                  <a:srgbClr val="00908F"/>
                </a:solidFill>
                <a:effectLst>
                  <a:outerShdw blurRad="38100" dist="38100" dir="2700000" algn="tl">
                    <a:srgbClr val="C0C0C0"/>
                  </a:outerShdw>
                </a:effectLst>
              </a:rPr>
              <a:t>, 2012-06-21</a:t>
            </a:r>
            <a:endParaRPr lang="lt-LT" sz="1500" dirty="0">
              <a:solidFill>
                <a:srgbClr val="00908F"/>
              </a:solidFill>
              <a:effectLst>
                <a:outerShdw blurRad="38100" dist="38100" dir="2700000" algn="tl">
                  <a:srgbClr val="C0C0C0"/>
                </a:outerShdw>
              </a:effectLst>
            </a:endParaRPr>
          </a:p>
        </p:txBody>
      </p:sp>
      <p:sp>
        <p:nvSpPr>
          <p:cNvPr id="2056" name="Rectangle 8"/>
          <p:cNvSpPr>
            <a:spLocks noChangeArrowheads="1"/>
          </p:cNvSpPr>
          <p:nvPr/>
        </p:nvSpPr>
        <p:spPr bwMode="auto">
          <a:xfrm>
            <a:off x="5" y="43935"/>
            <a:ext cx="184731" cy="369332"/>
          </a:xfrm>
          <a:prstGeom prst="rect">
            <a:avLst/>
          </a:prstGeom>
          <a:noFill/>
          <a:ln w="9525" cap="flat" cmpd="sng" algn="ctr">
            <a:no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lt-LT" dirty="0"/>
          </a:p>
        </p:txBody>
      </p:sp>
      <p:sp>
        <p:nvSpPr>
          <p:cNvPr id="2057" name="Rectangle 9"/>
          <p:cNvSpPr>
            <a:spLocks noChangeArrowheads="1"/>
          </p:cNvSpPr>
          <p:nvPr/>
        </p:nvSpPr>
        <p:spPr bwMode="auto">
          <a:xfrm>
            <a:off x="0" y="568900"/>
            <a:ext cx="216726" cy="538609"/>
          </a:xfrm>
          <a:prstGeom prst="rect">
            <a:avLst/>
          </a:prstGeom>
          <a:noFill/>
          <a:ln w="9525" cap="flat" cmpd="sng" algn="ctr">
            <a:noFill/>
            <a:prstDash val="solid"/>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lt-LT" sz="1100" b="0" i="0" u="none" strike="noStrike" cap="none" normalizeH="0" baseline="0" dirty="0" smtClean="0">
                <a:ln>
                  <a:noFill/>
                </a:ln>
                <a:solidFill>
                  <a:srgbClr val="FF9900"/>
                </a:solidFill>
                <a:effectLst/>
                <a:latin typeface="Calibri" pitchFamily="34" charset="0"/>
                <a:ea typeface="Times New Roman" pitchFamily="18" charset="0"/>
                <a:cs typeface="Times New Roman" pitchFamily="18" charset="0"/>
              </a:rPr>
              <a:t> </a:t>
            </a:r>
            <a:endParaRPr kumimoji="0" lang="lt-LT" sz="9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lt-LT" sz="1800" b="0" i="0" u="none" strike="noStrike" cap="none" normalizeH="0" baseline="0" dirty="0" smtClean="0">
              <a:ln>
                <a:noFill/>
              </a:ln>
              <a:solidFill>
                <a:schemeClr val="tx1"/>
              </a:solidFill>
              <a:effectLst/>
              <a:latin typeface="Arial" pitchFamily="34" charset="0"/>
            </a:endParaRPr>
          </a:p>
        </p:txBody>
      </p:sp>
      <p:pic>
        <p:nvPicPr>
          <p:cNvPr id="1028" name="Picture 4" descr="http://www.vvkt.lt/vvkt/m/m_images/wfiles/i7f6at254.gif"/>
          <p:cNvPicPr>
            <a:picLocks noChangeAspect="1" noChangeArrowheads="1"/>
          </p:cNvPicPr>
          <p:nvPr/>
        </p:nvPicPr>
        <p:blipFill>
          <a:blip r:embed="rId3" cstate="print"/>
          <a:srcRect/>
          <a:stretch>
            <a:fillRect/>
          </a:stretch>
        </p:blipFill>
        <p:spPr bwMode="auto">
          <a:xfrm>
            <a:off x="971600" y="548680"/>
            <a:ext cx="1905000" cy="771525"/>
          </a:xfrm>
          <a:prstGeom prst="rect">
            <a:avLst/>
          </a:prstGeom>
          <a:noFill/>
        </p:spPr>
      </p:pic>
      <p:sp>
        <p:nvSpPr>
          <p:cNvPr id="14" name="Rectangle 13"/>
          <p:cNvSpPr/>
          <p:nvPr/>
        </p:nvSpPr>
        <p:spPr>
          <a:xfrm>
            <a:off x="0" y="2636912"/>
            <a:ext cx="8676456" cy="1077218"/>
          </a:xfrm>
          <a:prstGeom prst="rect">
            <a:avLst/>
          </a:prstGeom>
          <a:noFill/>
          <a:effectLst>
            <a:reflection blurRad="6350" stA="50000" endA="300" endPos="55000" dir="5400000" sy="-100000" algn="bl" rotWithShape="0"/>
          </a:effectLst>
        </p:spPr>
        <p:txBody>
          <a:bodyPr wrap="square" lIns="91440" tIns="45720" rIns="91440" bIns="45720">
            <a:spAutoFit/>
          </a:bodyPr>
          <a:lstStyle/>
          <a:p>
            <a:pPr algn="ctr"/>
            <a:r>
              <a:rPr lang="lt-LT" sz="3200" dirty="0" smtClean="0">
                <a:solidFill>
                  <a:srgbClr val="00908F"/>
                </a:solidFill>
              </a:rPr>
              <a:t>V</a:t>
            </a:r>
            <a:r>
              <a:rPr lang="en-US" sz="3200" dirty="0" smtClean="0">
                <a:solidFill>
                  <a:srgbClr val="00908F"/>
                </a:solidFill>
              </a:rPr>
              <a:t>VKT in</a:t>
            </a:r>
            <a:r>
              <a:rPr lang="lt-LT" sz="3200" dirty="0" smtClean="0">
                <a:solidFill>
                  <a:srgbClr val="00908F"/>
                </a:solidFill>
              </a:rPr>
              <a:t>terneto svetainės teikiamos informacijos ir funkcionalumo gerinimas</a:t>
            </a:r>
            <a:endParaRPr lang="en-US" sz="3000" b="1" kern="100" cap="none" dirty="0">
              <a:ln w="1905"/>
              <a:solidFill>
                <a:srgbClr val="00908F"/>
              </a:solidFill>
              <a:effectLst>
                <a:innerShdw blurRad="69850" dist="43180" dir="5400000">
                  <a:srgbClr val="000000">
                    <a:alpha val="65000"/>
                  </a:srgbClr>
                </a:innerShdw>
              </a:effectLst>
              <a:latin typeface="+mn-lt"/>
              <a:ea typeface="Tahoma" pitchFamily="34" charset="0"/>
              <a:cs typeface="Tahoma"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b="1" dirty="0" err="1" smtClean="0">
                <a:latin typeface="+mn-lt"/>
              </a:rPr>
              <a:t>Gaunamos</a:t>
            </a:r>
            <a:r>
              <a:rPr lang="en-US" sz="3000" b="1" dirty="0" smtClean="0">
                <a:latin typeface="+mn-lt"/>
              </a:rPr>
              <a:t> </a:t>
            </a:r>
            <a:r>
              <a:rPr lang="en-US" sz="3000" b="1" dirty="0" err="1" smtClean="0">
                <a:latin typeface="+mn-lt"/>
              </a:rPr>
              <a:t>informacijos</a:t>
            </a:r>
            <a:r>
              <a:rPr lang="en-US" sz="3000" b="1" dirty="0" smtClean="0">
                <a:latin typeface="+mn-lt"/>
              </a:rPr>
              <a:t> </a:t>
            </a:r>
            <a:r>
              <a:rPr lang="en-US" sz="3000" b="1" dirty="0" err="1" smtClean="0">
                <a:latin typeface="+mn-lt"/>
              </a:rPr>
              <a:t>apie</a:t>
            </a:r>
            <a:r>
              <a:rPr lang="en-US" sz="3000" b="1" dirty="0" smtClean="0">
                <a:latin typeface="+mn-lt"/>
              </a:rPr>
              <a:t> </a:t>
            </a:r>
            <a:r>
              <a:rPr lang="en-US" sz="3000" b="1" dirty="0" err="1" smtClean="0">
                <a:latin typeface="+mn-lt"/>
              </a:rPr>
              <a:t>Tarnybos</a:t>
            </a:r>
            <a:r>
              <a:rPr lang="en-US" sz="3000" b="1" dirty="0" smtClean="0">
                <a:latin typeface="+mn-lt"/>
              </a:rPr>
              <a:t> </a:t>
            </a:r>
            <a:r>
              <a:rPr lang="en-US" sz="3000" b="1" dirty="0" err="1" smtClean="0">
                <a:latin typeface="+mn-lt"/>
              </a:rPr>
              <a:t>veikl</a:t>
            </a:r>
            <a:r>
              <a:rPr lang="lt-LT" sz="3000" b="1" dirty="0" smtClean="0">
                <a:latin typeface="+mn-lt"/>
              </a:rPr>
              <a:t>ą p</a:t>
            </a:r>
            <a:r>
              <a:rPr lang="en-US" sz="3000" b="1" dirty="0" err="1" smtClean="0">
                <a:latin typeface="+mn-lt"/>
              </a:rPr>
              <a:t>ankamumo</a:t>
            </a:r>
            <a:r>
              <a:rPr lang="en-US" sz="3000" b="1" dirty="0" smtClean="0">
                <a:latin typeface="+mn-lt"/>
              </a:rPr>
              <a:t> </a:t>
            </a:r>
            <a:r>
              <a:rPr lang="en-US" sz="3000" b="1" dirty="0" err="1" smtClean="0">
                <a:latin typeface="+mn-lt"/>
              </a:rPr>
              <a:t>vertinimas</a:t>
            </a:r>
            <a:endParaRPr lang="en-US" sz="3000" b="1" dirty="0">
              <a:latin typeface="+mn-lt"/>
            </a:endParaRPr>
          </a:p>
        </p:txBody>
      </p:sp>
      <p:sp>
        <p:nvSpPr>
          <p:cNvPr id="3" name="Content Placeholder 2"/>
          <p:cNvSpPr>
            <a:spLocks noGrp="1"/>
          </p:cNvSpPr>
          <p:nvPr>
            <p:ph idx="1"/>
          </p:nvPr>
        </p:nvSpPr>
        <p:spPr>
          <a:xfrm>
            <a:off x="457200" y="1600204"/>
            <a:ext cx="8075240" cy="4525963"/>
          </a:xfrm>
        </p:spPr>
        <p:txBody>
          <a:bodyPr/>
          <a:lstStyle/>
          <a:p>
            <a:pPr>
              <a:buNone/>
            </a:pPr>
            <a:endParaRPr lang="en-US" dirty="0" smtClean="0"/>
          </a:p>
          <a:p>
            <a:endParaRPr lang="en-US" dirty="0" smtClean="0"/>
          </a:p>
          <a:p>
            <a:endParaRPr lang="en-US" dirty="0"/>
          </a:p>
        </p:txBody>
      </p:sp>
      <p:graphicFrame>
        <p:nvGraphicFramePr>
          <p:cNvPr id="8" name="Chart 7"/>
          <p:cNvGraphicFramePr/>
          <p:nvPr/>
        </p:nvGraphicFramePr>
        <p:xfrm>
          <a:off x="323528" y="3645024"/>
          <a:ext cx="4572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p:cNvGraphicFramePr/>
          <p:nvPr/>
        </p:nvGraphicFramePr>
        <p:xfrm>
          <a:off x="3275856" y="1412776"/>
          <a:ext cx="5040560" cy="2959224"/>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b="1" dirty="0" err="1" smtClean="0">
                <a:latin typeface="+mn-lt"/>
              </a:rPr>
              <a:t>Informacijos</a:t>
            </a:r>
            <a:r>
              <a:rPr lang="en-US" sz="3000" b="1" dirty="0" smtClean="0">
                <a:latin typeface="+mn-lt"/>
              </a:rPr>
              <a:t> </a:t>
            </a:r>
            <a:r>
              <a:rPr lang="en-US" sz="3000" b="1" dirty="0" err="1" smtClean="0">
                <a:latin typeface="+mn-lt"/>
              </a:rPr>
              <a:t>pateikimo</a:t>
            </a:r>
            <a:r>
              <a:rPr lang="en-US" sz="3000" b="1" dirty="0" smtClean="0">
                <a:latin typeface="+mn-lt"/>
              </a:rPr>
              <a:t> </a:t>
            </a:r>
            <a:r>
              <a:rPr lang="en-US" sz="3000" b="1" dirty="0" err="1" smtClean="0">
                <a:latin typeface="+mn-lt"/>
              </a:rPr>
              <a:t>svetain</a:t>
            </a:r>
            <a:r>
              <a:rPr lang="lt-LT" sz="3000" b="1" dirty="0" err="1" smtClean="0">
                <a:latin typeface="+mn-lt"/>
              </a:rPr>
              <a:t>ėje</a:t>
            </a:r>
            <a:r>
              <a:rPr lang="lt-LT" sz="3000" b="1" dirty="0" smtClean="0">
                <a:latin typeface="+mn-lt"/>
              </a:rPr>
              <a:t> vertinimas</a:t>
            </a:r>
            <a:endParaRPr lang="en-US" sz="3000" b="1" dirty="0">
              <a:latin typeface="+mn-lt"/>
            </a:endParaRPr>
          </a:p>
        </p:txBody>
      </p:sp>
      <p:graphicFrame>
        <p:nvGraphicFramePr>
          <p:cNvPr id="4" name="Content Placeholder 3"/>
          <p:cNvGraphicFramePr>
            <a:graphicFrameLocks noGrp="1"/>
          </p:cNvGraphicFramePr>
          <p:nvPr>
            <p:ph idx="1"/>
          </p:nvPr>
        </p:nvGraphicFramePr>
        <p:xfrm>
          <a:off x="179512" y="1124744"/>
          <a:ext cx="8280920" cy="54006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sz="3000" b="1" dirty="0" smtClean="0">
                <a:latin typeface="+mn-lt"/>
              </a:rPr>
              <a:t>Ko trūksta VVKT interneto svetainėje?</a:t>
            </a:r>
            <a:endParaRPr lang="en-US" sz="3000" b="1" dirty="0">
              <a:latin typeface="+mn-lt"/>
            </a:endParaRPr>
          </a:p>
        </p:txBody>
      </p:sp>
      <p:sp>
        <p:nvSpPr>
          <p:cNvPr id="3" name="Content Placeholder 2"/>
          <p:cNvSpPr>
            <a:spLocks noGrp="1"/>
          </p:cNvSpPr>
          <p:nvPr>
            <p:ph idx="1"/>
          </p:nvPr>
        </p:nvSpPr>
        <p:spPr>
          <a:xfrm>
            <a:off x="457200" y="1340768"/>
            <a:ext cx="7931224" cy="4785399"/>
          </a:xfrm>
        </p:spPr>
        <p:txBody>
          <a:bodyPr/>
          <a:lstStyle/>
          <a:p>
            <a:r>
              <a:rPr lang="lt-LT" sz="1400" dirty="0" smtClean="0"/>
              <a:t>Patobulinti tinklapį.</a:t>
            </a:r>
          </a:p>
          <a:p>
            <a:r>
              <a:rPr lang="lt-LT" sz="1400" dirty="0" smtClean="0"/>
              <a:t>Galėtų daugiau informacijos būti internetiniame puslapyje.</a:t>
            </a:r>
            <a:endParaRPr lang="en-US" sz="1400" dirty="0" smtClean="0"/>
          </a:p>
          <a:p>
            <a:r>
              <a:rPr lang="lt-LT" sz="1400" dirty="0" smtClean="0"/>
              <a:t>Pakeisti </a:t>
            </a:r>
            <a:r>
              <a:rPr lang="en-US" sz="1400" dirty="0" smtClean="0"/>
              <a:t>vaist</a:t>
            </a:r>
            <a:r>
              <a:rPr lang="lt-LT" sz="1400" dirty="0" smtClean="0"/>
              <a:t>ų paieškos sistemą, nes šiuo metu nerodo visų registruotų preparatų</a:t>
            </a:r>
          </a:p>
          <a:p>
            <a:r>
              <a:rPr lang="lt-LT" sz="1400" dirty="0" smtClean="0"/>
              <a:t>Nuorodų į aktualius ES šalių reikalavimus, didmeninės prekybos ir gamintojų licencijų kopijų (kaip kad yra GGP ir GDP sertifikatai).</a:t>
            </a:r>
            <a:endParaRPr lang="en-US" sz="1400" dirty="0" smtClean="0"/>
          </a:p>
          <a:p>
            <a:r>
              <a:rPr lang="lt-LT" sz="1400" dirty="0" smtClean="0"/>
              <a:t>Informacijos atnaujinimas. Tarkim deklaruotų kainų kainynas. Kitų valstybių kainos.</a:t>
            </a:r>
            <a:endParaRPr lang="en-US" sz="1400" dirty="0" smtClean="0"/>
          </a:p>
          <a:p>
            <a:r>
              <a:rPr lang="lt-LT" sz="1400" dirty="0" smtClean="0"/>
              <a:t>Ne informacijos trūksta, bet aiškesnės svetainės struktūros norėtųsi, kartais sunku iškart surasti ieškomą informaciją.</a:t>
            </a:r>
            <a:endParaRPr lang="en-US" sz="1400" dirty="0" smtClean="0"/>
          </a:p>
          <a:p>
            <a:r>
              <a:rPr lang="lt-LT" sz="1400" dirty="0" smtClean="0"/>
              <a:t>Neinformatyvi ir labai netiksli vaistų paieška vaistų registruose!</a:t>
            </a:r>
            <a:endParaRPr lang="en-US" sz="1400" dirty="0" smtClean="0"/>
          </a:p>
          <a:p>
            <a:r>
              <a:rPr lang="lt-LT" sz="1400" dirty="0" smtClean="0"/>
              <a:t>Konkrečių paaiškinimų, sąrašų, o ne nuorodų į įstatymus.</a:t>
            </a:r>
            <a:endParaRPr lang="en-US" sz="1400" dirty="0" smtClean="0"/>
          </a:p>
          <a:p>
            <a:r>
              <a:rPr lang="lt-LT" sz="1400" dirty="0" smtClean="0"/>
              <a:t>Apie teises aktų pasikeitimus, apie Geros Gamybos praktikos taisyklių pasikeitimus ir inspektorių komentarų kaip tuos pasikeitimus įgyvendinti, arba tiesiog diskusijos apie jų įgyvendinimą bendruose gamintojų susitikimuose su Tarnybos darbuotojais.</a:t>
            </a:r>
            <a:endParaRPr lang="en-US" sz="1400" dirty="0" smtClean="0"/>
          </a:p>
          <a:p>
            <a:r>
              <a:rPr lang="lt-LT" sz="1400" dirty="0" smtClean="0"/>
              <a:t>Galėtų būti kasdien skelbiama, kurių vaistų tiekimas yra sutrikęs (kad ir laikinai - kelioms dienoms).</a:t>
            </a:r>
            <a:endParaRPr lang="en-US" sz="1400" dirty="0" smtClean="0"/>
          </a:p>
          <a:p>
            <a:r>
              <a:rPr lang="lt-LT" sz="1400" dirty="0" smtClean="0"/>
              <a:t>Trūksta informacijos apie farmacinės veiklos licencijos rekvizitų keitimą. Kokį prašymą pildyti ir pan.</a:t>
            </a:r>
            <a:endParaRPr lang="en-US" sz="1400" dirty="0" smtClean="0"/>
          </a:p>
          <a:p>
            <a:r>
              <a:rPr lang="lt-LT" sz="1400" dirty="0" smtClean="0"/>
              <a:t>Galiojančių licencijų bendrojo sąrašo.</a:t>
            </a:r>
            <a:endParaRPr lang="en-US" sz="1400" dirty="0" smtClean="0"/>
          </a:p>
          <a:p>
            <a:r>
              <a:rPr lang="lt-LT" sz="1400" dirty="0" smtClean="0"/>
              <a:t>Vieno bendro sąrašo įmonių, turinčių galiojančias licencijas.</a:t>
            </a:r>
            <a:endParaRPr lang="en-US" sz="1400" dirty="0" smtClean="0"/>
          </a:p>
          <a:p>
            <a:r>
              <a:rPr lang="lt-LT" sz="1400" dirty="0" smtClean="0"/>
              <a:t>Daugiau patikimos informacijos gripų vakcinos klausimais.</a:t>
            </a:r>
            <a:endParaRPr lang="en-US" sz="1400" dirty="0" smtClean="0"/>
          </a:p>
          <a:p>
            <a:r>
              <a:rPr lang="lt-LT" sz="1400" dirty="0" smtClean="0"/>
              <a:t>Būtų gerai matyti bendrai sudėtą aktualią redakciją visų įmonių licencijų. Dabar bendra informacija yra pasenusi, norint pasitikrinti reikia "eiti" per visus VVKT viršininko įsakymus.</a:t>
            </a:r>
            <a:endParaRPr lang="en-US" sz="1400" dirty="0" smtClean="0"/>
          </a:p>
          <a:p>
            <a:r>
              <a:rPr lang="lt-LT" sz="1400" dirty="0" smtClean="0"/>
              <a:t>Trūksta informacijos anglų kalba. Išversta ne visa tinklapyje esanti informacija.</a:t>
            </a:r>
            <a:endParaRPr lang="en-US" sz="14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dirty="0" smtClean="0"/>
              <a:t>...</a:t>
            </a:r>
            <a:endParaRPr lang="en-US" dirty="0"/>
          </a:p>
        </p:txBody>
      </p:sp>
      <p:sp>
        <p:nvSpPr>
          <p:cNvPr id="3" name="Content Placeholder 2"/>
          <p:cNvSpPr>
            <a:spLocks noGrp="1"/>
          </p:cNvSpPr>
          <p:nvPr>
            <p:ph idx="1"/>
          </p:nvPr>
        </p:nvSpPr>
        <p:spPr>
          <a:xfrm>
            <a:off x="457200" y="1600204"/>
            <a:ext cx="7931224" cy="4525963"/>
          </a:xfrm>
        </p:spPr>
        <p:txBody>
          <a:bodyPr/>
          <a:lstStyle/>
          <a:p>
            <a:r>
              <a:rPr lang="lt-LT" sz="1400" dirty="0" smtClean="0"/>
              <a:t>Trūksta aktualios teisinių aktų redakcijos (tinklapyje skelbiami pasenę dokumentai). Prie kontaktinių darbuotojų duomenų galėtu buti trumpai parašytą už kokią veiklą atsakingas, nes kartais neaišku pas ką ir kokiu klausimu galima kreiptis.</a:t>
            </a:r>
            <a:endParaRPr lang="en-US" sz="1400" dirty="0" smtClean="0"/>
          </a:p>
          <a:p>
            <a:r>
              <a:rPr lang="lt-LT" sz="1400" dirty="0" smtClean="0"/>
              <a:t>Aktualios EMA informacijos dėl pagrindinių priimamų Direktyvų ir jas lydinčių </a:t>
            </a:r>
            <a:r>
              <a:rPr lang="lt-LT" sz="1400" dirty="0" err="1" smtClean="0"/>
              <a:t>Guideline</a:t>
            </a:r>
            <a:r>
              <a:rPr lang="lt-LT" sz="1400" dirty="0" smtClean="0"/>
              <a:t>, kur paaiškinama, kaip užpildyti ir pateikti registruojant, perregistruojant ar </a:t>
            </a:r>
            <a:r>
              <a:rPr lang="lt-LT" sz="1400" dirty="0" err="1" smtClean="0"/>
              <a:t>farm</a:t>
            </a:r>
            <a:r>
              <a:rPr lang="lt-LT" sz="1400" dirty="0" smtClean="0"/>
              <a:t>. inspekcijos reikalavimų dokumentus.</a:t>
            </a:r>
            <a:endParaRPr lang="en-US" sz="1400" dirty="0" smtClean="0"/>
          </a:p>
          <a:p>
            <a:r>
              <a:rPr lang="lt-LT" sz="1400" dirty="0" smtClean="0"/>
              <a:t>Informacijos apie įvykusius registravimo posėdžius. Informacijos apie pakeitimus teisės aktuose su nuoroda į teisės aktą. Informacijos apie aktualius EMEA sprendimus.</a:t>
            </a:r>
            <a:endParaRPr lang="en-US" sz="1400" dirty="0" smtClean="0"/>
          </a:p>
          <a:p>
            <a:r>
              <a:rPr lang="lt-LT" sz="1400" dirty="0" smtClean="0"/>
              <a:t>Naujienų skiltyje galėtų būti skelbiami nauji SAM įsakymai dėl VVKT veiklos ar aktualūs rinkodaros teisės turėtojams</a:t>
            </a:r>
            <a:endParaRPr lang="en-US" sz="1400" dirty="0" smtClean="0"/>
          </a:p>
          <a:p>
            <a:r>
              <a:rPr lang="lt-LT" sz="1400" dirty="0" smtClean="0"/>
              <a:t>Aktualios EMA informacijos dėl pagrindinių priimamų Direktyvų ir jas lydinčių </a:t>
            </a:r>
            <a:r>
              <a:rPr lang="lt-LT" sz="1400" dirty="0" err="1" smtClean="0"/>
              <a:t>Guideline</a:t>
            </a:r>
            <a:r>
              <a:rPr lang="lt-LT" sz="1400" dirty="0" smtClean="0"/>
              <a:t>, kur paaiškinama, kaip užpildyti ir pateikti registruojant, perregistruojant ar </a:t>
            </a:r>
            <a:r>
              <a:rPr lang="lt-LT" sz="1400" dirty="0" err="1" smtClean="0"/>
              <a:t>farm</a:t>
            </a:r>
            <a:r>
              <a:rPr lang="lt-LT" sz="1400" dirty="0" smtClean="0"/>
              <a:t>. inspekcijos reikalavimų dokumentus.</a:t>
            </a:r>
            <a:endParaRPr lang="en-US" sz="1400" dirty="0" smtClean="0"/>
          </a:p>
          <a:p>
            <a:r>
              <a:rPr lang="lt-LT" sz="1400" dirty="0" smtClean="0"/>
              <a:t>Informacijos apie įvykusius registravimo posėdžius. Informacijos apie pakeitimus teisės aktuose su nuoroda į teisės aktą. Informacijos apie aktualius EMEA sprendimus.</a:t>
            </a:r>
            <a:endParaRPr lang="en-US" sz="1400" dirty="0" smtClean="0"/>
          </a:p>
          <a:p>
            <a:r>
              <a:rPr lang="lt-LT" sz="1400" dirty="0" smtClean="0"/>
              <a:t>Naujienų skiltyje galėtų būti skelbiami nauji SAM įsakymai dėl VVKT veiklos ar aktualūs rinkodaros teisės turėtojams</a:t>
            </a:r>
            <a:endParaRPr lang="en-US" sz="1400" dirty="0" smtClean="0"/>
          </a:p>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204864"/>
            <a:ext cx="8229600" cy="1143000"/>
          </a:xfrm>
        </p:spPr>
        <p:txBody>
          <a:bodyPr/>
          <a:lstStyle/>
          <a:p>
            <a:r>
              <a:rPr lang="en-US" sz="3500" b="1" dirty="0" smtClean="0">
                <a:latin typeface="+mn-lt"/>
              </a:rPr>
              <a:t>A</a:t>
            </a:r>
            <a:r>
              <a:rPr lang="lt-LT" sz="3500" b="1" dirty="0" err="1" smtClean="0">
                <a:latin typeface="+mn-lt"/>
              </a:rPr>
              <a:t>čiū</a:t>
            </a:r>
            <a:r>
              <a:rPr lang="lt-LT" sz="3500" b="1" dirty="0" smtClean="0">
                <a:latin typeface="+mn-lt"/>
              </a:rPr>
              <a:t> už dėmesį</a:t>
            </a:r>
            <a:r>
              <a:rPr lang="en-US" sz="3500" b="1" dirty="0" smtClean="0">
                <a:latin typeface="+mn-lt"/>
              </a:rPr>
              <a:t>!</a:t>
            </a:r>
            <a:endParaRPr lang="en-US" sz="3500" b="1" dirty="0">
              <a:latin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r>
              <a:rPr lang="lt-LT" sz="3000" b="1" dirty="0" smtClean="0">
                <a:latin typeface="+mn-lt"/>
              </a:rPr>
              <a:t>Svetainės evoliucija</a:t>
            </a:r>
            <a:r>
              <a:rPr lang="en-US" sz="3000" b="1" dirty="0" smtClean="0">
                <a:latin typeface="+mn-lt"/>
              </a:rPr>
              <a:t>, 1998 m</a:t>
            </a:r>
            <a:r>
              <a:rPr lang="en-US" sz="3000" dirty="0" smtClean="0">
                <a:latin typeface="+mn-lt"/>
              </a:rPr>
              <a:t>.</a:t>
            </a:r>
            <a:endParaRPr lang="en-US" sz="3000" dirty="0">
              <a:latin typeface="+mn-lt"/>
            </a:endParaRPr>
          </a:p>
        </p:txBody>
      </p:sp>
      <p:sp>
        <p:nvSpPr>
          <p:cNvPr id="3" name="Content Placeholder 2"/>
          <p:cNvSpPr>
            <a:spLocks noGrp="1"/>
          </p:cNvSpPr>
          <p:nvPr>
            <p:ph idx="1"/>
          </p:nvPr>
        </p:nvSpPr>
        <p:spPr/>
        <p:txBody>
          <a:bodyPr/>
          <a:lstStyle/>
          <a:p>
            <a:endParaRPr lang="en-US" dirty="0"/>
          </a:p>
        </p:txBody>
      </p:sp>
      <p:pic>
        <p:nvPicPr>
          <p:cNvPr id="1027" name="Picture 3"/>
          <p:cNvPicPr>
            <a:picLocks noChangeAspect="1" noChangeArrowheads="1"/>
          </p:cNvPicPr>
          <p:nvPr/>
        </p:nvPicPr>
        <p:blipFill>
          <a:blip r:embed="rId3" cstate="print"/>
          <a:srcRect l="3932" t="22684" r="3932" b="27114"/>
          <a:stretch>
            <a:fillRect/>
          </a:stretch>
        </p:blipFill>
        <p:spPr bwMode="auto">
          <a:xfrm>
            <a:off x="323528" y="1700808"/>
            <a:ext cx="7929351" cy="34563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r>
              <a:rPr lang="lt-LT" sz="3000" b="1" dirty="0" smtClean="0">
                <a:latin typeface="+mn-lt"/>
              </a:rPr>
              <a:t>Svetainės evoliucija</a:t>
            </a:r>
            <a:r>
              <a:rPr lang="en-US" sz="3000" b="1" dirty="0" smtClean="0">
                <a:latin typeface="+mn-lt"/>
              </a:rPr>
              <a:t>, 2005 m.</a:t>
            </a:r>
            <a:endParaRPr lang="en-US" sz="3000" b="1" dirty="0">
              <a:latin typeface="+mn-lt"/>
            </a:endParaRPr>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noChangeArrowheads="1"/>
          </p:cNvPicPr>
          <p:nvPr/>
        </p:nvPicPr>
        <p:blipFill>
          <a:blip r:embed="rId3" cstate="print"/>
          <a:srcRect t="7955" r="13380" b="6131"/>
          <a:stretch>
            <a:fillRect/>
          </a:stretch>
        </p:blipFill>
        <p:spPr bwMode="auto">
          <a:xfrm>
            <a:off x="539552" y="980728"/>
            <a:ext cx="6624736" cy="52565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r>
              <a:rPr lang="lt-LT" sz="3000" b="1" dirty="0" smtClean="0">
                <a:latin typeface="+mn-lt"/>
              </a:rPr>
              <a:t>Svetainės evoliucija</a:t>
            </a:r>
            <a:r>
              <a:rPr lang="en-US" sz="3000" b="1" dirty="0" smtClean="0">
                <a:latin typeface="+mn-lt"/>
              </a:rPr>
              <a:t>, 2012 m.</a:t>
            </a:r>
            <a:endParaRPr lang="en-US" sz="3000" b="1" dirty="0">
              <a:latin typeface="+mn-lt"/>
            </a:endParaRPr>
          </a:p>
        </p:txBody>
      </p:sp>
      <p:pic>
        <p:nvPicPr>
          <p:cNvPr id="5" name="Picture 2"/>
          <p:cNvPicPr>
            <a:picLocks noChangeAspect="1" noChangeArrowheads="1"/>
          </p:cNvPicPr>
          <p:nvPr/>
        </p:nvPicPr>
        <p:blipFill>
          <a:blip r:embed="rId3" cstate="print"/>
          <a:srcRect t="5625" r="22629" b="2829"/>
          <a:stretch>
            <a:fillRect/>
          </a:stretch>
        </p:blipFill>
        <p:spPr bwMode="auto">
          <a:xfrm>
            <a:off x="1331640" y="980728"/>
            <a:ext cx="6120680" cy="57936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b="1" dirty="0" smtClean="0">
                <a:latin typeface="+mn-lt"/>
              </a:rPr>
              <a:t>K</a:t>
            </a:r>
            <a:r>
              <a:rPr lang="lt-LT" sz="3000" b="1" dirty="0" err="1" smtClean="0">
                <a:latin typeface="+mn-lt"/>
              </a:rPr>
              <a:t>aip</a:t>
            </a:r>
            <a:r>
              <a:rPr lang="lt-LT" sz="3000" b="1" dirty="0" smtClean="0">
                <a:latin typeface="+mn-lt"/>
              </a:rPr>
              <a:t> kuriamas VVKT svetainės turinys</a:t>
            </a:r>
            <a:r>
              <a:rPr lang="en-US" sz="3000" b="1" dirty="0" smtClean="0">
                <a:latin typeface="+mn-lt"/>
              </a:rPr>
              <a:t>?</a:t>
            </a:r>
            <a:endParaRPr lang="en-US" sz="3000" b="1" dirty="0">
              <a:latin typeface="+mn-lt"/>
            </a:endParaRPr>
          </a:p>
        </p:txBody>
      </p:sp>
      <p:sp>
        <p:nvSpPr>
          <p:cNvPr id="3" name="Content Placeholder 2"/>
          <p:cNvSpPr>
            <a:spLocks noGrp="1"/>
          </p:cNvSpPr>
          <p:nvPr>
            <p:ph idx="1"/>
          </p:nvPr>
        </p:nvSpPr>
        <p:spPr>
          <a:xfrm>
            <a:off x="457200" y="1600204"/>
            <a:ext cx="7859216" cy="4525963"/>
          </a:xfrm>
        </p:spPr>
        <p:txBody>
          <a:bodyPr/>
          <a:lstStyle/>
          <a:p>
            <a:r>
              <a:rPr lang="lt-LT" sz="2000" dirty="0" smtClean="0"/>
              <a:t>VVKT kaip ir kitų valstybinių institucijų interneto svetainės turinys kuriamas pagal Lietuvos Respublikos Vyriausybės 2003 m. balandžio 18 d. nutarimą Nr. 480 "Dėl bendrųjų reikalavimų valstybės ir savivaldybių institucijų ir įstaigų interneto svetainėms aprašo patvirtinimo" </a:t>
            </a:r>
          </a:p>
          <a:p>
            <a:r>
              <a:rPr lang="lt-LT" sz="2000" dirty="0" smtClean="0"/>
              <a:t>Skiltys "Struktūra ir kontaktai", "Teisinė informacija</a:t>
            </a:r>
            <a:r>
              <a:rPr lang="en-US" sz="2000" dirty="0" smtClean="0"/>
              <a:t>", "</a:t>
            </a:r>
            <a:r>
              <a:rPr lang="lt-LT" sz="2000" dirty="0" smtClean="0"/>
              <a:t>V</a:t>
            </a:r>
            <a:r>
              <a:rPr lang="en-US" sz="2000" dirty="0" err="1" smtClean="0"/>
              <a:t>eikla</a:t>
            </a:r>
            <a:r>
              <a:rPr lang="en-US" sz="2000" dirty="0" smtClean="0"/>
              <a:t>" </a:t>
            </a:r>
            <a:r>
              <a:rPr lang="en-US" sz="2000" dirty="0" err="1" smtClean="0"/>
              <a:t>ir</a:t>
            </a:r>
            <a:r>
              <a:rPr lang="en-US" sz="2000" dirty="0" smtClean="0"/>
              <a:t> "</a:t>
            </a:r>
            <a:r>
              <a:rPr lang="en-US" sz="2000" dirty="0" err="1" smtClean="0"/>
              <a:t>Paslaugos</a:t>
            </a:r>
            <a:r>
              <a:rPr lang="en-US" sz="2000" dirty="0" smtClean="0"/>
              <a:t>" </a:t>
            </a:r>
            <a:r>
              <a:rPr lang="en-US" sz="2000" dirty="0" err="1" smtClean="0"/>
              <a:t>yra</a:t>
            </a:r>
            <a:r>
              <a:rPr lang="en-US" sz="2000" dirty="0" smtClean="0"/>
              <a:t> </a:t>
            </a:r>
            <a:r>
              <a:rPr lang="lt-LT" sz="2000" dirty="0" smtClean="0"/>
              <a:t>privalomos o jų turinys </a:t>
            </a:r>
            <a:r>
              <a:rPr lang="en-US" sz="2000" dirty="0" err="1" smtClean="0"/>
              <a:t>grie</a:t>
            </a:r>
            <a:r>
              <a:rPr lang="lt-LT" sz="2000" dirty="0" err="1" smtClean="0"/>
              <a:t>žt</a:t>
            </a:r>
            <a:r>
              <a:rPr lang="en-US" sz="2000" dirty="0" err="1" smtClean="0"/>
              <a:t>ai</a:t>
            </a:r>
            <a:r>
              <a:rPr lang="lt-LT" sz="2000" dirty="0" smtClean="0"/>
              <a:t> apibrėžtos</a:t>
            </a:r>
          </a:p>
          <a:p>
            <a:r>
              <a:rPr lang="lt-LT" sz="2000" dirty="0" smtClean="0"/>
              <a:t>Ir nors skiltys tipinės visoms įstaigos,  jose esanti informacija yra labai naudinga ir patogi ieškoti:</a:t>
            </a:r>
          </a:p>
          <a:p>
            <a:r>
              <a:rPr lang="lt-LT" sz="2000" dirty="0" smtClean="0"/>
              <a:t>Pvz.: skiltyje "Paslaugos" &gt; "Viešosios paslaugos" galima rasti visas VVKT teikiamas administracines paslaugas su jų detaliu aprašymu</a:t>
            </a:r>
            <a:endParaRPr lang="en-US" sz="2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Dc\users\mjonutis\slide.jpg"/>
          <p:cNvPicPr>
            <a:picLocks noChangeAspect="1" noChangeArrowheads="1"/>
          </p:cNvPicPr>
          <p:nvPr/>
        </p:nvPicPr>
        <p:blipFill>
          <a:blip r:embed="rId3" cstate="print"/>
          <a:srcRect/>
          <a:stretch>
            <a:fillRect/>
          </a:stretch>
        </p:blipFill>
        <p:spPr bwMode="auto">
          <a:xfrm>
            <a:off x="179512" y="188640"/>
            <a:ext cx="7704856" cy="6446548"/>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sz="3000" b="1" dirty="0" smtClean="0">
                <a:latin typeface="+mn-lt"/>
              </a:rPr>
              <a:t>Specializuotos skiltys ir tikslinė informacija</a:t>
            </a:r>
            <a:endParaRPr lang="en-US" sz="3000" b="1" dirty="0">
              <a:latin typeface="+mn-lt"/>
            </a:endParaRPr>
          </a:p>
        </p:txBody>
      </p:sp>
      <p:sp>
        <p:nvSpPr>
          <p:cNvPr id="3" name="Content Placeholder 2"/>
          <p:cNvSpPr>
            <a:spLocks noGrp="1"/>
          </p:cNvSpPr>
          <p:nvPr>
            <p:ph idx="1"/>
          </p:nvPr>
        </p:nvSpPr>
        <p:spPr>
          <a:xfrm>
            <a:off x="467544" y="1412776"/>
            <a:ext cx="7931224" cy="4525963"/>
          </a:xfrm>
        </p:spPr>
        <p:txBody>
          <a:bodyPr/>
          <a:lstStyle/>
          <a:p>
            <a:r>
              <a:rPr lang="lt-LT" sz="2400" dirty="0" smtClean="0"/>
              <a:t>Visos kitos skiltys kuriamas atsižvelgiant į Tarnybos vadovybės, specialistų ir svetainės naudotojų bei į informaciją gaunamą iš naudotojų apklausų:</a:t>
            </a:r>
          </a:p>
          <a:p>
            <a:endParaRPr lang="en-US" sz="2400" dirty="0"/>
          </a:p>
        </p:txBody>
      </p:sp>
      <p:pic>
        <p:nvPicPr>
          <p:cNvPr id="2051" name="Picture 3" descr="\\Dc\users\mjonutis\slide2.jpg"/>
          <p:cNvPicPr>
            <a:picLocks noChangeAspect="1" noChangeArrowheads="1"/>
          </p:cNvPicPr>
          <p:nvPr/>
        </p:nvPicPr>
        <p:blipFill>
          <a:blip r:embed="rId3" cstate="print"/>
          <a:srcRect t="1076" b="39770"/>
          <a:stretch>
            <a:fillRect/>
          </a:stretch>
        </p:blipFill>
        <p:spPr bwMode="auto">
          <a:xfrm>
            <a:off x="611560" y="2708920"/>
            <a:ext cx="7384832" cy="396044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b="1" dirty="0" err="1" smtClean="0">
                <a:latin typeface="+mn-lt"/>
              </a:rPr>
              <a:t>Svarbi</a:t>
            </a:r>
            <a:r>
              <a:rPr lang="en-US" sz="3000" b="1" dirty="0" smtClean="0">
                <a:latin typeface="+mn-lt"/>
              </a:rPr>
              <a:t> </a:t>
            </a:r>
            <a:r>
              <a:rPr lang="en-US" sz="3000" b="1" dirty="0" err="1" smtClean="0">
                <a:latin typeface="+mn-lt"/>
              </a:rPr>
              <a:t>informacija</a:t>
            </a:r>
            <a:r>
              <a:rPr lang="en-US" sz="3000" b="1" dirty="0" smtClean="0">
                <a:latin typeface="+mn-lt"/>
              </a:rPr>
              <a:t> </a:t>
            </a:r>
            <a:r>
              <a:rPr lang="en-US" sz="3000" b="1" dirty="0" err="1" smtClean="0">
                <a:latin typeface="+mn-lt"/>
              </a:rPr>
              <a:t>ir</a:t>
            </a:r>
            <a:r>
              <a:rPr lang="en-US" sz="3000" b="1" dirty="0" smtClean="0">
                <a:latin typeface="+mn-lt"/>
              </a:rPr>
              <a:t> </a:t>
            </a:r>
            <a:r>
              <a:rPr lang="en-US" sz="3000" b="1" dirty="0" err="1" smtClean="0">
                <a:latin typeface="+mn-lt"/>
              </a:rPr>
              <a:t>naujienos</a:t>
            </a:r>
            <a:endParaRPr lang="en-US" sz="3000" b="1" dirty="0">
              <a:latin typeface="+mn-lt"/>
            </a:endParaRPr>
          </a:p>
        </p:txBody>
      </p:sp>
      <p:pic>
        <p:nvPicPr>
          <p:cNvPr id="2051" name="Picture 3" descr="\\Dc\users\mjonutis\slide4.jpg"/>
          <p:cNvPicPr>
            <a:picLocks noChangeAspect="1" noChangeArrowheads="1"/>
          </p:cNvPicPr>
          <p:nvPr/>
        </p:nvPicPr>
        <p:blipFill>
          <a:blip r:embed="rId3" cstate="print"/>
          <a:srcRect/>
          <a:stretch>
            <a:fillRect/>
          </a:stretch>
        </p:blipFill>
        <p:spPr bwMode="auto">
          <a:xfrm>
            <a:off x="1187624" y="1196752"/>
            <a:ext cx="6264696" cy="5439915"/>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c\users\mjonutis\slide3.jpg"/>
          <p:cNvPicPr>
            <a:picLocks noChangeAspect="1" noChangeArrowheads="1"/>
          </p:cNvPicPr>
          <p:nvPr/>
        </p:nvPicPr>
        <p:blipFill>
          <a:blip r:embed="rId3" cstate="print"/>
          <a:srcRect l="22906" b="24272"/>
          <a:stretch>
            <a:fillRect/>
          </a:stretch>
        </p:blipFill>
        <p:spPr bwMode="auto">
          <a:xfrm>
            <a:off x="251520" y="1124744"/>
            <a:ext cx="7057798" cy="4464495"/>
          </a:xfrm>
          <a:prstGeom prst="rect">
            <a:avLst/>
          </a:prstGeom>
          <a:noFill/>
        </p:spPr>
      </p:pic>
      <p:pic>
        <p:nvPicPr>
          <p:cNvPr id="4" name="Picture 2"/>
          <p:cNvPicPr>
            <a:picLocks noChangeAspect="1" noChangeArrowheads="1"/>
          </p:cNvPicPr>
          <p:nvPr/>
        </p:nvPicPr>
        <p:blipFill>
          <a:blip r:embed="rId4" cstate="print"/>
          <a:srcRect l="361" t="72547" r="83613" b="19809"/>
          <a:stretch>
            <a:fillRect/>
          </a:stretch>
        </p:blipFill>
        <p:spPr bwMode="auto">
          <a:xfrm>
            <a:off x="5076056" y="5445224"/>
            <a:ext cx="3024336" cy="1154002"/>
          </a:xfrm>
          <a:prstGeom prst="rect">
            <a:avLst/>
          </a:prstGeom>
          <a:noFill/>
          <a:ln w="9525">
            <a:noFill/>
            <a:miter lim="800000"/>
            <a:headEnd/>
            <a:tailEnd/>
          </a:ln>
        </p:spPr>
      </p:pic>
      <p:sp>
        <p:nvSpPr>
          <p:cNvPr id="2" name="Title 1"/>
          <p:cNvSpPr>
            <a:spLocks noGrp="1"/>
          </p:cNvSpPr>
          <p:nvPr>
            <p:ph type="title"/>
          </p:nvPr>
        </p:nvSpPr>
        <p:spPr/>
        <p:txBody>
          <a:bodyPr/>
          <a:lstStyle/>
          <a:p>
            <a:r>
              <a:rPr lang="lt-LT" sz="3000" b="1" dirty="0" smtClean="0">
                <a:latin typeface="+mn-lt"/>
              </a:rPr>
              <a:t>Kas buvo patobulinta pastaruoju metu?</a:t>
            </a:r>
            <a:endParaRPr lang="en-US" sz="3000" b="1" dirty="0">
              <a:latin typeface="+mn-l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VVKT prezentacija">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accent1"/>
            </a:gs>
            <a:gs pos="50000">
              <a:schemeClr val="bg1"/>
            </a:gs>
            <a:gs pos="100000">
              <a:schemeClr val="accent1"/>
            </a:gs>
          </a:gsLst>
          <a:lin ang="5400000" scaled="1"/>
        </a:gra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lt-LT"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accent1"/>
            </a:gs>
            <a:gs pos="50000">
              <a:schemeClr val="bg1"/>
            </a:gs>
            <a:gs pos="100000">
              <a:schemeClr val="accent1"/>
            </a:gs>
          </a:gsLst>
          <a:lin ang="5400000" scaled="1"/>
        </a:gra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lt-LT" sz="1800" b="0" i="0" u="none" strike="noStrike" cap="none" normalizeH="0" baseline="0" smtClean="0">
            <a:ln>
              <a:noFill/>
            </a:ln>
            <a:solidFill>
              <a:schemeClr val="tx1"/>
            </a:solidFill>
            <a:effectLst/>
            <a:latin typeface="Arial" charset="0"/>
          </a:defRPr>
        </a:defPPr>
      </a:lstStyle>
    </a:lnDef>
  </a:objectDefaults>
  <a:extraClrSchemeLst>
    <a:extraClrScheme>
      <a:clrScheme name="VVKT naujas stiliu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VKT naujas stiliu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VKT naujas stiliu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VKT naujas stiliu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VKT naujas stiliu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VKT naujas stiliu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VKT naujas stiliu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VKT naujas stiliu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VKT naujas stiliu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VKT naujas stiliu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VKT naujas stiliu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VKT naujas stiliu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as" ma:contentTypeID="0x0101000D872AB865167F42B46DBF997A662C57" ma:contentTypeVersion="0" ma:contentTypeDescription="Kurkite naują dokumentą." ma:contentTypeScope="" ma:versionID="a853dabe7ff7373b217b2c6d3817fcbe">
  <xsd:schema xmlns:xsd="http://www.w3.org/2001/XMLSchema" xmlns:p="http://schemas.microsoft.com/office/2006/metadata/properties" targetNamespace="http://schemas.microsoft.com/office/2006/metadata/properties" ma:root="true" ma:fieldsID="3eca4f21543bbcc9831ffc6d9a7bfce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urinio tipas" ma:readOnly="true"/>
        <xsd:element ref="dc:title" minOccurs="0" maxOccurs="1" ma:index="4" ma:displayName="Antraštė"/>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69A7C3A-DD20-4747-93D5-435D11AD7D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C77ABB95-FF61-4719-AF6E-8E8568231F45}">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s>
</ds:datastoreItem>
</file>

<file path=customXml/itemProps3.xml><?xml version="1.0" encoding="utf-8"?>
<ds:datastoreItem xmlns:ds="http://schemas.openxmlformats.org/officeDocument/2006/customXml" ds:itemID="{CC44F6B8-515D-47DC-AB69-ECF3E85ECF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48163</TotalTime>
  <Words>628</Words>
  <Application>Microsoft Office PowerPoint</Application>
  <PresentationFormat>On-screen Show (4:3)</PresentationFormat>
  <Paragraphs>62</Paragraphs>
  <Slides>14</Slides>
  <Notes>11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VVKT prezentacija</vt:lpstr>
      <vt:lpstr>Valstybinė vaistų kontrolės tarnyba prie Lietuvos Respublikos sveikatos apsaugos  ministerijos</vt:lpstr>
      <vt:lpstr>Svetainės evoliucija, 1998 m.</vt:lpstr>
      <vt:lpstr>Svetainės evoliucija, 2005 m.</vt:lpstr>
      <vt:lpstr>Svetainės evoliucija, 2012 m.</vt:lpstr>
      <vt:lpstr>Kaip kuriamas VVKT svetainės turinys?</vt:lpstr>
      <vt:lpstr>Slide 6</vt:lpstr>
      <vt:lpstr>Specializuotos skiltys ir tikslinė informacija</vt:lpstr>
      <vt:lpstr>Svarbi informacija ir naujienos</vt:lpstr>
      <vt:lpstr>Kas buvo patobulinta pastaruoju metu?</vt:lpstr>
      <vt:lpstr>Gaunamos informacijos apie Tarnybos veiklą pankamumo vertinimas</vt:lpstr>
      <vt:lpstr>Informacijos pateikimo svetainėje vertinimas</vt:lpstr>
      <vt:lpstr>Ko trūksta VVKT interneto svetainėje?</vt:lpstr>
      <vt:lpstr>...</vt:lpstr>
      <vt:lpstr>Ačiū už dėmesį!</vt:lpstr>
    </vt:vector>
  </TitlesOfParts>
  <Company>VVKT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Valstybinė vaistų kontrolės tarnyba prie Lietuvos Respublikos sveikatos apsaugos  ministerijos</dc:title>
  <dc:creator>am</dc:creator>
  <cp:lastModifiedBy>mjonutis</cp:lastModifiedBy>
  <cp:revision>180</cp:revision>
  <dcterms:created xsi:type="dcterms:W3CDTF">2012-05-10T07:30:59Z</dcterms:created>
  <dcterms:modified xsi:type="dcterms:W3CDTF">2012-06-21T05:13:34Z</dcterms:modified>
</cp:coreProperties>
</file>